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404" r:id="rId3"/>
    <p:sldId id="405" r:id="rId4"/>
    <p:sldId id="406" r:id="rId5"/>
    <p:sldId id="407" r:id="rId6"/>
    <p:sldId id="408" r:id="rId7"/>
    <p:sldId id="409" r:id="rId8"/>
    <p:sldId id="410" r:id="rId9"/>
    <p:sldId id="411" r:id="rId10"/>
    <p:sldId id="412" r:id="rId11"/>
    <p:sldId id="413" r:id="rId12"/>
    <p:sldId id="414" r:id="rId13"/>
    <p:sldId id="415" r:id="rId14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72833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72833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72833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72833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72833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72833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72833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72833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72833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27283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4FF"/>
          </a:solidFill>
        </a:fill>
      </a:tcStyle>
    </a:wholeTbl>
    <a:band2H>
      <a:tcTxStyle/>
      <a:tcStyle>
        <a:tcBdr/>
        <a:fill>
          <a:solidFill>
            <a:srgbClr val="E7F2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27283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4CA"/>
          </a:solidFill>
        </a:fill>
      </a:tcStyle>
    </a:wholeTbl>
    <a:band2H>
      <a:tcTxStyle/>
      <a:tcStyle>
        <a:tcBdr/>
        <a:fill>
          <a:solidFill>
            <a:srgbClr val="FFEB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27283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EAE5"/>
          </a:solidFill>
        </a:fill>
      </a:tcStyle>
    </a:wholeTbl>
    <a:band2H>
      <a:tcTxStyle/>
      <a:tcStyle>
        <a:tcBdr/>
        <a:fill>
          <a:solidFill>
            <a:srgbClr val="F2F5F2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27283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27283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72833"/>
              </a:solidFill>
              <a:prstDash val="solid"/>
              <a:round/>
            </a:ln>
          </a:top>
          <a:bottom>
            <a:ln w="25400" cap="flat">
              <a:solidFill>
                <a:srgbClr val="27283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72833"/>
              </a:solidFill>
              <a:prstDash val="solid"/>
              <a:round/>
            </a:ln>
          </a:top>
          <a:bottom>
            <a:ln w="25400" cap="flat">
              <a:solidFill>
                <a:srgbClr val="27283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272833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7283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7283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72833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272833"/>
      </a:tcTxStyle>
      <a:tcStyle>
        <a:tcBdr>
          <a:left>
            <a:ln w="12700" cap="flat">
              <a:solidFill>
                <a:srgbClr val="272833"/>
              </a:solidFill>
              <a:prstDash val="solid"/>
              <a:round/>
            </a:ln>
          </a:left>
          <a:right>
            <a:ln w="12700" cap="flat">
              <a:solidFill>
                <a:srgbClr val="272833"/>
              </a:solidFill>
              <a:prstDash val="solid"/>
              <a:round/>
            </a:ln>
          </a:right>
          <a:top>
            <a:ln w="12700" cap="flat">
              <a:solidFill>
                <a:srgbClr val="272833"/>
              </a:solidFill>
              <a:prstDash val="solid"/>
              <a:round/>
            </a:ln>
          </a:top>
          <a:bottom>
            <a:ln w="12700" cap="flat">
              <a:solidFill>
                <a:srgbClr val="272833"/>
              </a:solidFill>
              <a:prstDash val="solid"/>
              <a:round/>
            </a:ln>
          </a:bottom>
          <a:insideH>
            <a:ln w="12700" cap="flat">
              <a:solidFill>
                <a:srgbClr val="272833"/>
              </a:solidFill>
              <a:prstDash val="solid"/>
              <a:round/>
            </a:ln>
          </a:insideH>
          <a:insideV>
            <a:ln w="12700" cap="flat">
              <a:solidFill>
                <a:srgbClr val="272833"/>
              </a:solidFill>
              <a:prstDash val="solid"/>
              <a:round/>
            </a:ln>
          </a:insideV>
        </a:tcBdr>
        <a:fill>
          <a:solidFill>
            <a:srgbClr val="272833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272833"/>
      </a:tcTxStyle>
      <a:tcStyle>
        <a:tcBdr>
          <a:left>
            <a:ln w="12700" cap="flat">
              <a:solidFill>
                <a:srgbClr val="272833"/>
              </a:solidFill>
              <a:prstDash val="solid"/>
              <a:round/>
            </a:ln>
          </a:left>
          <a:right>
            <a:ln w="12700" cap="flat">
              <a:solidFill>
                <a:srgbClr val="272833"/>
              </a:solidFill>
              <a:prstDash val="solid"/>
              <a:round/>
            </a:ln>
          </a:right>
          <a:top>
            <a:ln w="12700" cap="flat">
              <a:solidFill>
                <a:srgbClr val="272833"/>
              </a:solidFill>
              <a:prstDash val="solid"/>
              <a:round/>
            </a:ln>
          </a:top>
          <a:bottom>
            <a:ln w="12700" cap="flat">
              <a:solidFill>
                <a:srgbClr val="272833"/>
              </a:solidFill>
              <a:prstDash val="solid"/>
              <a:round/>
            </a:ln>
          </a:bottom>
          <a:insideH>
            <a:ln w="12700" cap="flat">
              <a:solidFill>
                <a:srgbClr val="272833"/>
              </a:solidFill>
              <a:prstDash val="solid"/>
              <a:round/>
            </a:ln>
          </a:insideH>
          <a:insideV>
            <a:ln w="12700" cap="flat">
              <a:solidFill>
                <a:srgbClr val="272833"/>
              </a:solidFill>
              <a:prstDash val="solid"/>
              <a:round/>
            </a:ln>
          </a:insideV>
        </a:tcBdr>
        <a:fill>
          <a:solidFill>
            <a:srgbClr val="272833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272833"/>
      </a:tcTxStyle>
      <a:tcStyle>
        <a:tcBdr>
          <a:left>
            <a:ln w="12700" cap="flat">
              <a:solidFill>
                <a:srgbClr val="272833"/>
              </a:solidFill>
              <a:prstDash val="solid"/>
              <a:round/>
            </a:ln>
          </a:left>
          <a:right>
            <a:ln w="12700" cap="flat">
              <a:solidFill>
                <a:srgbClr val="272833"/>
              </a:solidFill>
              <a:prstDash val="solid"/>
              <a:round/>
            </a:ln>
          </a:right>
          <a:top>
            <a:ln w="50800" cap="flat">
              <a:solidFill>
                <a:srgbClr val="272833"/>
              </a:solidFill>
              <a:prstDash val="solid"/>
              <a:round/>
            </a:ln>
          </a:top>
          <a:bottom>
            <a:ln w="12700" cap="flat">
              <a:solidFill>
                <a:srgbClr val="272833"/>
              </a:solidFill>
              <a:prstDash val="solid"/>
              <a:round/>
            </a:ln>
          </a:bottom>
          <a:insideH>
            <a:ln w="12700" cap="flat">
              <a:solidFill>
                <a:srgbClr val="272833"/>
              </a:solidFill>
              <a:prstDash val="solid"/>
              <a:round/>
            </a:ln>
          </a:insideH>
          <a:insideV>
            <a:ln w="12700" cap="flat">
              <a:solidFill>
                <a:srgbClr val="272833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272833"/>
      </a:tcTxStyle>
      <a:tcStyle>
        <a:tcBdr>
          <a:left>
            <a:ln w="12700" cap="flat">
              <a:solidFill>
                <a:srgbClr val="272833"/>
              </a:solidFill>
              <a:prstDash val="solid"/>
              <a:round/>
            </a:ln>
          </a:left>
          <a:right>
            <a:ln w="12700" cap="flat">
              <a:solidFill>
                <a:srgbClr val="272833"/>
              </a:solidFill>
              <a:prstDash val="solid"/>
              <a:round/>
            </a:ln>
          </a:right>
          <a:top>
            <a:ln w="12700" cap="flat">
              <a:solidFill>
                <a:srgbClr val="272833"/>
              </a:solidFill>
              <a:prstDash val="solid"/>
              <a:round/>
            </a:ln>
          </a:top>
          <a:bottom>
            <a:ln w="25400" cap="flat">
              <a:solidFill>
                <a:srgbClr val="272833"/>
              </a:solidFill>
              <a:prstDash val="solid"/>
              <a:round/>
            </a:ln>
          </a:bottom>
          <a:insideH>
            <a:ln w="12700" cap="flat">
              <a:solidFill>
                <a:srgbClr val="272833"/>
              </a:solidFill>
              <a:prstDash val="solid"/>
              <a:round/>
            </a:ln>
          </a:insideH>
          <a:insideV>
            <a:ln w="12700" cap="flat">
              <a:solidFill>
                <a:srgbClr val="272833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7" d="100"/>
          <a:sy n="157" d="100"/>
        </p:scale>
        <p:origin x="610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Shape 48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等线"/>
      </a:defRPr>
    </a:lvl1pPr>
    <a:lvl2pPr indent="228600" latinLnBrk="0">
      <a:defRPr sz="1200">
        <a:latin typeface="+mn-lt"/>
        <a:ea typeface="+mn-ea"/>
        <a:cs typeface="+mn-cs"/>
        <a:sym typeface="等线"/>
      </a:defRPr>
    </a:lvl2pPr>
    <a:lvl3pPr indent="457200" latinLnBrk="0">
      <a:defRPr sz="1200">
        <a:latin typeface="+mn-lt"/>
        <a:ea typeface="+mn-ea"/>
        <a:cs typeface="+mn-cs"/>
        <a:sym typeface="等线"/>
      </a:defRPr>
    </a:lvl3pPr>
    <a:lvl4pPr indent="685800" latinLnBrk="0">
      <a:defRPr sz="1200">
        <a:latin typeface="+mn-lt"/>
        <a:ea typeface="+mn-ea"/>
        <a:cs typeface="+mn-cs"/>
        <a:sym typeface="等线"/>
      </a:defRPr>
    </a:lvl4pPr>
    <a:lvl5pPr indent="914400" latinLnBrk="0">
      <a:defRPr sz="1200">
        <a:latin typeface="+mn-lt"/>
        <a:ea typeface="+mn-ea"/>
        <a:cs typeface="+mn-cs"/>
        <a:sym typeface="等线"/>
      </a:defRPr>
    </a:lvl5pPr>
    <a:lvl6pPr indent="1143000" latinLnBrk="0">
      <a:defRPr sz="1200">
        <a:latin typeface="+mn-lt"/>
        <a:ea typeface="+mn-ea"/>
        <a:cs typeface="+mn-cs"/>
        <a:sym typeface="等线"/>
      </a:defRPr>
    </a:lvl6pPr>
    <a:lvl7pPr indent="1371600" latinLnBrk="0">
      <a:defRPr sz="1200">
        <a:latin typeface="+mn-lt"/>
        <a:ea typeface="+mn-ea"/>
        <a:cs typeface="+mn-cs"/>
        <a:sym typeface="等线"/>
      </a:defRPr>
    </a:lvl7pPr>
    <a:lvl8pPr indent="1600200" latinLnBrk="0">
      <a:defRPr sz="1200">
        <a:latin typeface="+mn-lt"/>
        <a:ea typeface="+mn-ea"/>
        <a:cs typeface="+mn-cs"/>
        <a:sym typeface="等线"/>
      </a:defRPr>
    </a:lvl8pPr>
    <a:lvl9pPr indent="1828800" latinLnBrk="0">
      <a:defRPr sz="1200">
        <a:latin typeface="+mn-lt"/>
        <a:ea typeface="+mn-ea"/>
        <a:cs typeface="+mn-cs"/>
        <a:sym typeface="等线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-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8"/>
          <p:cNvSpPr>
            <a:spLocks noGrp="1"/>
          </p:cNvSpPr>
          <p:nvPr>
            <p:ph type="pic" idx="21"/>
          </p:nvPr>
        </p:nvSpPr>
        <p:spPr>
          <a:xfrm>
            <a:off x="0" y="1"/>
            <a:ext cx="9144000" cy="4625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图片 5" descr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01" y="4075796"/>
            <a:ext cx="9180002" cy="96531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74387" y="4767262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>
                <a:latin typeface="Noto Sans S Chinese Light"/>
                <a:ea typeface="Noto Sans S Chinese Light"/>
                <a:cs typeface="Noto Sans S Chinese Light"/>
                <a:sym typeface="Noto Sans S Chines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4"/>
          </a:xfrm>
          <a:prstGeom prst="rect">
            <a:avLst/>
          </a:prstGeom>
        </p:spPr>
        <p:txBody>
          <a:bodyPr lIns="34289" tIns="34289" rIns="34289" bIns="34289"/>
          <a:lstStyle>
            <a:lvl1pPr defTabSz="684371">
              <a:defRPr sz="3200">
                <a:solidFill>
                  <a:srgbClr val="000000"/>
                </a:solidFill>
                <a:latin typeface="等线 Light"/>
                <a:ea typeface="等线 Light"/>
                <a:cs typeface="等线 Light"/>
                <a:sym typeface="等线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5"/>
          </a:xfrm>
          <a:prstGeom prst="rect">
            <a:avLst/>
          </a:prstGeom>
        </p:spPr>
        <p:txBody>
          <a:bodyPr lIns="34289" tIns="34289" rIns="34289" bIns="34289"/>
          <a:lstStyle>
            <a:lvl1pPr marL="163285" indent="-163285" defTabSz="684371">
              <a:buSzPct val="100000"/>
              <a:buFont typeface="Arial"/>
              <a:buChar char="•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等线"/>
              </a:defRPr>
            </a:lvl1pPr>
            <a:lvl2pPr marL="647700" indent="-190500" defTabSz="684371">
              <a:buFont typeface="Arial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等线"/>
              </a:defRPr>
            </a:lvl2pPr>
            <a:lvl3pPr marL="1143000" indent="-228600" defTabSz="684371">
              <a:buFont typeface="Arial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等线"/>
              </a:defRPr>
            </a:lvl3pPr>
            <a:lvl4pPr marL="1612231" indent="-240631" defTabSz="684371">
              <a:buFont typeface="Arial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等线"/>
              </a:defRPr>
            </a:lvl4pPr>
            <a:lvl5pPr marL="0" indent="1828800" defTabSz="684371">
              <a:buSzTx/>
              <a:buFont typeface="Arial"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等线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06935" y="4800045"/>
            <a:ext cx="208416" cy="208279"/>
          </a:xfrm>
          <a:prstGeom prst="rect">
            <a:avLst/>
          </a:prstGeom>
        </p:spPr>
        <p:txBody>
          <a:bodyPr lIns="34289" tIns="34289" rIns="34289" bIns="34289" anchor="ctr"/>
          <a:lstStyle>
            <a:lvl1pPr defTabSz="685323">
              <a:defRPr>
                <a:solidFill>
                  <a:srgbClr val="888888"/>
                </a:solidFill>
                <a:latin typeface="+mn-lt"/>
                <a:ea typeface="+mn-ea"/>
                <a:cs typeface="+mn-cs"/>
                <a:sym typeface="等线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Text"/>
          <p:cNvSpPr txBox="1">
            <a:spLocks noGrp="1"/>
          </p:cNvSpPr>
          <p:nvPr>
            <p:ph type="title"/>
          </p:nvPr>
        </p:nvSpPr>
        <p:spPr>
          <a:xfrm>
            <a:off x="1485900" y="205978"/>
            <a:ext cx="6172200" cy="857251"/>
          </a:xfrm>
          <a:prstGeom prst="rect">
            <a:avLst/>
          </a:prstGeom>
        </p:spPr>
        <p:txBody>
          <a:bodyPr lIns="34289" tIns="34289" rIns="34289" bIns="34289"/>
          <a:lstStyle>
            <a:lvl1pPr algn="ctr">
              <a:lnSpc>
                <a:spcPct val="100000"/>
              </a:lnSpc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35557" y="4683918"/>
            <a:ext cx="222544" cy="204126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3B42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backingPlain.png" descr="backingPlai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535215" y="4654599"/>
            <a:ext cx="137619" cy="127001"/>
          </a:xfrm>
          <a:prstGeom prst="rect">
            <a:avLst/>
          </a:prstGeom>
        </p:spPr>
        <p:txBody>
          <a:bodyPr lIns="20091" tIns="20091" rIns="20091" bIns="20091"/>
          <a:lstStyle>
            <a:lvl1pPr defTabSz="308074">
              <a:defRPr sz="600">
                <a:solidFill>
                  <a:srgbClr val="B3B6C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1485900" y="69057"/>
            <a:ext cx="6172200" cy="1131093"/>
          </a:xfrm>
          <a:prstGeom prst="rect">
            <a:avLst/>
          </a:prstGeom>
        </p:spPr>
        <p:txBody>
          <a:bodyPr lIns="34289" tIns="34289" rIns="34289" bIns="34289"/>
          <a:lstStyle>
            <a:lvl1pPr algn="ctr">
              <a:lnSpc>
                <a:spcPct val="10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xfrm>
            <a:off x="1485900" y="1200150"/>
            <a:ext cx="6172200" cy="3943350"/>
          </a:xfrm>
          <a:prstGeom prst="rect">
            <a:avLst/>
          </a:prstGeom>
        </p:spPr>
        <p:txBody>
          <a:bodyPr lIns="34289" tIns="34289" rIns="34289" bIns="34289"/>
          <a:lstStyle>
            <a:lvl1pPr>
              <a:lnSpc>
                <a:spcPct val="100000"/>
              </a:lnSpc>
              <a:spcBef>
                <a:spcPts val="500"/>
              </a:spcBef>
              <a:buFont typeface="Arial"/>
              <a:defRPr sz="2400">
                <a:solidFill>
                  <a:srgbClr val="FFFFFF"/>
                </a:solidFill>
              </a:defRPr>
            </a:lvl1pPr>
            <a:lvl2pPr marL="0" indent="457200">
              <a:lnSpc>
                <a:spcPct val="100000"/>
              </a:lnSpc>
              <a:spcBef>
                <a:spcPts val="500"/>
              </a:spcBef>
              <a:buSzTx/>
              <a:buFont typeface="Arial"/>
              <a:buNone/>
              <a:defRPr sz="2400">
                <a:solidFill>
                  <a:srgbClr val="FFFFFF"/>
                </a:solidFill>
              </a:defRPr>
            </a:lvl2pPr>
            <a:lvl3pPr marL="0" indent="914400">
              <a:lnSpc>
                <a:spcPct val="100000"/>
              </a:lnSpc>
              <a:spcBef>
                <a:spcPts val="500"/>
              </a:spcBef>
              <a:buSzTx/>
              <a:buFont typeface="Arial"/>
              <a:buNone/>
              <a:defRPr sz="2400">
                <a:solidFill>
                  <a:srgbClr val="FFFFFF"/>
                </a:solidFill>
              </a:defRPr>
            </a:lvl3pPr>
            <a:lvl4pPr marL="0" indent="1371600">
              <a:lnSpc>
                <a:spcPct val="100000"/>
              </a:lnSpc>
              <a:spcBef>
                <a:spcPts val="500"/>
              </a:spcBef>
              <a:buSzTx/>
              <a:buFont typeface="Arial"/>
              <a:buNone/>
              <a:defRPr sz="2400">
                <a:solidFill>
                  <a:srgbClr val="FFFFFF"/>
                </a:solidFill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SzTx/>
              <a:buFont typeface="Arial"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57900" y="4800044"/>
            <a:ext cx="1600200" cy="208281"/>
          </a:xfrm>
          <a:prstGeom prst="rect">
            <a:avLst/>
          </a:prstGeom>
        </p:spPr>
        <p:txBody>
          <a:bodyPr wrap="square" lIns="34289" tIns="34289" rIns="34289" bIns="34289" anchor="ctr"/>
          <a:lstStyle>
            <a:lvl1pPr defTabSz="3429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xfrm>
            <a:off x="1485900" y="205978"/>
            <a:ext cx="6172200" cy="857251"/>
          </a:xfrm>
          <a:prstGeom prst="rect">
            <a:avLst/>
          </a:prstGeom>
        </p:spPr>
        <p:txBody>
          <a:bodyPr lIns="34289" tIns="34289" rIns="34289" bIns="34289"/>
          <a:lstStyle>
            <a:lvl1pPr algn="ctr">
              <a:lnSpc>
                <a:spcPct val="100000"/>
              </a:lnSpc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85900" y="1200150"/>
            <a:ext cx="3028950" cy="3394473"/>
          </a:xfrm>
          <a:prstGeom prst="rect">
            <a:avLst/>
          </a:prstGeom>
        </p:spPr>
        <p:txBody>
          <a:bodyPr lIns="34289" tIns="34289" rIns="34289" bIns="34289"/>
          <a:lstStyle>
            <a:lvl1pPr marL="257175" indent="-257175">
              <a:lnSpc>
                <a:spcPct val="100000"/>
              </a:lnSpc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02128" indent="-244928">
              <a:lnSpc>
                <a:spcPct val="100000"/>
              </a:lnSpc>
              <a:spcBef>
                <a:spcPts val="500"/>
              </a:spcBef>
              <a:buChar char="–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indent="-274320">
              <a:lnSpc>
                <a:spcPct val="100000"/>
              </a:lnSpc>
              <a:spcBef>
                <a:spcPts val="500"/>
              </a:spcBef>
              <a:buChar char="–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SzTx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Media Placeholder 3"/>
          <p:cNvSpPr>
            <a:spLocks noGrp="1"/>
          </p:cNvSpPr>
          <p:nvPr>
            <p:ph type="media" sz="half" idx="21"/>
          </p:nvPr>
        </p:nvSpPr>
        <p:spPr>
          <a:xfrm>
            <a:off x="4629150" y="1200150"/>
            <a:ext cx="3028950" cy="339447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35557" y="4683918"/>
            <a:ext cx="222544" cy="204126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Text"/>
          <p:cNvSpPr txBox="1">
            <a:spLocks noGrp="1"/>
          </p:cNvSpPr>
          <p:nvPr>
            <p:ph type="title"/>
          </p:nvPr>
        </p:nvSpPr>
        <p:spPr>
          <a:xfrm>
            <a:off x="1485900" y="205978"/>
            <a:ext cx="6172200" cy="857251"/>
          </a:xfrm>
          <a:prstGeom prst="rect">
            <a:avLst/>
          </a:prstGeom>
        </p:spPr>
        <p:txBody>
          <a:bodyPr lIns="34289" tIns="34289" rIns="34289" bIns="34289"/>
          <a:lstStyle>
            <a:lvl1pPr algn="ctr">
              <a:lnSpc>
                <a:spcPct val="100000"/>
              </a:lnSpc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2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85900" y="1200150"/>
            <a:ext cx="3028950" cy="3394473"/>
          </a:xfrm>
          <a:prstGeom prst="rect">
            <a:avLst/>
          </a:prstGeom>
        </p:spPr>
        <p:txBody>
          <a:bodyPr lIns="34289" tIns="34289" rIns="34289" bIns="34289"/>
          <a:lstStyle>
            <a:lvl1pPr marL="244928" indent="-244928">
              <a:lnSpc>
                <a:spcPct val="100000"/>
              </a:lnSpc>
              <a:spcBef>
                <a:spcPts val="500"/>
              </a:spcBef>
              <a:buSzPct val="100000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95325" indent="-238125">
              <a:lnSpc>
                <a:spcPct val="100000"/>
              </a:lnSpc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25600" indent="-254000">
              <a:lnSpc>
                <a:spcPct val="100000"/>
              </a:lnSpc>
              <a:spcBef>
                <a:spcPts val="500"/>
              </a:spcBef>
              <a:buChar char="–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82800" indent="-254000">
              <a:lnSpc>
                <a:spcPct val="100000"/>
              </a:lnSpc>
              <a:spcBef>
                <a:spcPts val="500"/>
              </a:spcBef>
              <a:buChar char="»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35557" y="4683918"/>
            <a:ext cx="222544" cy="204126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1485900" y="205978"/>
            <a:ext cx="6172200" cy="857251"/>
          </a:xfrm>
          <a:prstGeom prst="rect">
            <a:avLst/>
          </a:prstGeom>
        </p:spPr>
        <p:txBody>
          <a:bodyPr lIns="34289" tIns="34289" rIns="34289" bIns="34289"/>
          <a:lstStyle>
            <a:lvl1pPr algn="ctr">
              <a:lnSpc>
                <a:spcPct val="100000"/>
              </a:lnSpc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85900" y="1200150"/>
            <a:ext cx="3028950" cy="3394473"/>
          </a:xfrm>
          <a:prstGeom prst="rect">
            <a:avLst/>
          </a:prstGeom>
        </p:spPr>
        <p:txBody>
          <a:bodyPr lIns="34289" tIns="34289" rIns="34289" bIns="34289"/>
          <a:lstStyle>
            <a:lvl1pPr marL="257175" indent="-257175">
              <a:lnSpc>
                <a:spcPct val="100000"/>
              </a:lnSpc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02128" indent="-244928">
              <a:lnSpc>
                <a:spcPct val="100000"/>
              </a:lnSpc>
              <a:spcBef>
                <a:spcPts val="500"/>
              </a:spcBef>
              <a:buChar char="–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indent="-274320">
              <a:lnSpc>
                <a:spcPct val="100000"/>
              </a:lnSpc>
              <a:spcBef>
                <a:spcPts val="500"/>
              </a:spcBef>
              <a:buChar char="–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03120" indent="-274320">
              <a:lnSpc>
                <a:spcPct val="100000"/>
              </a:lnSpc>
              <a:spcBef>
                <a:spcPts val="500"/>
              </a:spcBef>
              <a:buChar char="»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35557" y="4683918"/>
            <a:ext cx="222544" cy="204126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Text"/>
          <p:cNvSpPr txBox="1">
            <a:spLocks noGrp="1"/>
          </p:cNvSpPr>
          <p:nvPr>
            <p:ph type="title"/>
          </p:nvPr>
        </p:nvSpPr>
        <p:spPr>
          <a:xfrm>
            <a:off x="1485900" y="205978"/>
            <a:ext cx="6172200" cy="857251"/>
          </a:xfrm>
          <a:prstGeom prst="rect">
            <a:avLst/>
          </a:prstGeom>
        </p:spPr>
        <p:txBody>
          <a:bodyPr lIns="34289" tIns="34289" rIns="34289" bIns="34289"/>
          <a:lstStyle>
            <a:lvl1pPr algn="ctr">
              <a:lnSpc>
                <a:spcPct val="100000"/>
              </a:lnSpc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38" name="Body Level One…"/>
          <p:cNvSpPr txBox="1">
            <a:spLocks noGrp="1"/>
          </p:cNvSpPr>
          <p:nvPr>
            <p:ph type="body" idx="1"/>
          </p:nvPr>
        </p:nvSpPr>
        <p:spPr>
          <a:xfrm>
            <a:off x="1485900" y="1200150"/>
            <a:ext cx="6172200" cy="3394473"/>
          </a:xfrm>
          <a:prstGeom prst="rect">
            <a:avLst/>
          </a:prstGeom>
        </p:spPr>
        <p:txBody>
          <a:bodyPr lIns="34289" tIns="34289" rIns="34289" bIns="34289"/>
          <a:lstStyle>
            <a:lvl1pPr marL="257175" indent="-257175">
              <a:lnSpc>
                <a:spcPct val="100000"/>
              </a:lnSpc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02128" indent="-244928">
              <a:lnSpc>
                <a:spcPct val="100000"/>
              </a:lnSpc>
              <a:spcBef>
                <a:spcPts val="500"/>
              </a:spcBef>
              <a:buChar char="–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indent="-274320">
              <a:lnSpc>
                <a:spcPct val="100000"/>
              </a:lnSpc>
              <a:spcBef>
                <a:spcPts val="500"/>
              </a:spcBef>
              <a:buChar char="–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03120" indent="-274320">
              <a:lnSpc>
                <a:spcPct val="100000"/>
              </a:lnSpc>
              <a:spcBef>
                <a:spcPts val="500"/>
              </a:spcBef>
              <a:buChar char="»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35557" y="4683918"/>
            <a:ext cx="222544" cy="204126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itle Text"/>
          <p:cNvSpPr txBox="1">
            <a:spLocks noGrp="1"/>
          </p:cNvSpPr>
          <p:nvPr>
            <p:ph type="title"/>
          </p:nvPr>
        </p:nvSpPr>
        <p:spPr>
          <a:xfrm>
            <a:off x="1485900" y="205978"/>
            <a:ext cx="6172200" cy="857251"/>
          </a:xfrm>
          <a:prstGeom prst="rect">
            <a:avLst/>
          </a:prstGeom>
        </p:spPr>
        <p:txBody>
          <a:bodyPr lIns="34289" tIns="34289" rIns="34289" bIns="34289"/>
          <a:lstStyle>
            <a:lvl1pPr algn="ctr">
              <a:lnSpc>
                <a:spcPct val="100000"/>
              </a:lnSpc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85900" y="1200150"/>
            <a:ext cx="3028950" cy="3394473"/>
          </a:xfrm>
          <a:prstGeom prst="rect">
            <a:avLst/>
          </a:prstGeom>
        </p:spPr>
        <p:txBody>
          <a:bodyPr lIns="34289" tIns="34289" rIns="34289" bIns="34289"/>
          <a:lstStyle>
            <a:lvl1pPr marL="257175" indent="-257175">
              <a:lnSpc>
                <a:spcPct val="100000"/>
              </a:lnSpc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02128" indent="-244928">
              <a:lnSpc>
                <a:spcPct val="100000"/>
              </a:lnSpc>
              <a:spcBef>
                <a:spcPts val="500"/>
              </a:spcBef>
              <a:buChar char="–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indent="-274320">
              <a:lnSpc>
                <a:spcPct val="100000"/>
              </a:lnSpc>
              <a:spcBef>
                <a:spcPts val="500"/>
              </a:spcBef>
              <a:buChar char="–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SzTx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35557" y="4683918"/>
            <a:ext cx="222544" cy="204126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 sz="1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片占位符 8"/>
          <p:cNvSpPr>
            <a:spLocks noGrp="1"/>
          </p:cNvSpPr>
          <p:nvPr>
            <p:ph type="pic" idx="21"/>
          </p:nvPr>
        </p:nvSpPr>
        <p:spPr>
          <a:xfrm>
            <a:off x="0" y="1"/>
            <a:ext cx="9144000" cy="4625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mbridge - No Graphics copy 1">
    <p:bg>
      <p:bgPr>
        <a:solidFill>
          <a:srgbClr val="004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 Text"/>
          <p:cNvSpPr txBox="1">
            <a:spLocks noGrp="1"/>
          </p:cNvSpPr>
          <p:nvPr>
            <p:ph type="title"/>
          </p:nvPr>
        </p:nvSpPr>
        <p:spPr>
          <a:xfrm>
            <a:off x="2035968" y="282892"/>
            <a:ext cx="5143501" cy="1200151"/>
          </a:xfrm>
          <a:prstGeom prst="rect">
            <a:avLst/>
          </a:prstGeom>
          <a:effectLst>
            <a:outerShdw blurRad="38100" dist="12700" dir="2700000" rotWithShape="0">
              <a:srgbClr val="929292">
                <a:alpha val="75000"/>
              </a:srgbClr>
            </a:outerShdw>
          </a:effectLst>
        </p:spPr>
        <p:txBody>
          <a:bodyPr lIns="34290" tIns="34290" rIns="34290" bIns="34290">
            <a:noAutofit/>
          </a:bodyPr>
          <a:lstStyle>
            <a:lvl1pPr marL="23254" marR="23254" defTabSz="535781">
              <a:lnSpc>
                <a:spcPct val="100000"/>
              </a:lnSpc>
              <a:defRPr sz="3000">
                <a:solidFill>
                  <a:srgbClr val="9AF5EE"/>
                </a:solidFill>
                <a:uFill>
                  <a:solidFill>
                    <a:srgbClr val="9AF5EE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64" name="Body Level One…"/>
          <p:cNvSpPr txBox="1">
            <a:spLocks noGrp="1"/>
          </p:cNvSpPr>
          <p:nvPr>
            <p:ph type="body" idx="1"/>
          </p:nvPr>
        </p:nvSpPr>
        <p:spPr>
          <a:xfrm>
            <a:off x="2018109" y="1483042"/>
            <a:ext cx="5194697" cy="3660459"/>
          </a:xfrm>
          <a:prstGeom prst="rect">
            <a:avLst/>
          </a:prstGeom>
        </p:spPr>
        <p:txBody>
          <a:bodyPr lIns="34290" tIns="34290" rIns="34290" bIns="34290">
            <a:noAutofit/>
          </a:bodyPr>
          <a:lstStyle>
            <a:lvl1pPr marL="254000" marR="23254" indent="-214312" defTabSz="535781">
              <a:lnSpc>
                <a:spcPct val="100000"/>
              </a:lnSpc>
              <a:spcBef>
                <a:spcPts val="400"/>
              </a:spcBef>
              <a:buClr>
                <a:srgbClr val="9AF5EE"/>
              </a:buClr>
              <a:buSzPct val="75000"/>
              <a:buChar char=""/>
              <a:defRPr sz="20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660173" marR="23254" indent="-163285" defTabSz="535781">
              <a:lnSpc>
                <a:spcPct val="100000"/>
              </a:lnSpc>
              <a:spcBef>
                <a:spcPts val="300"/>
              </a:spcBef>
              <a:buClr>
                <a:srgbClr val="73A4FE"/>
              </a:buClr>
              <a:buSzPct val="75000"/>
              <a:buChar char=""/>
              <a:defRPr sz="16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087437" marR="23254" indent="-133350" defTabSz="535781">
              <a:lnSpc>
                <a:spcPct val="100000"/>
              </a:lnSpc>
              <a:spcBef>
                <a:spcPts val="300"/>
              </a:spcBef>
              <a:buClr>
                <a:srgbClr val="9AF5EE"/>
              </a:buClr>
              <a:buSzPct val="65000"/>
              <a:buChar char=""/>
              <a:defRPr sz="14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548447" marR="23254" indent="-137160" defTabSz="535781">
              <a:lnSpc>
                <a:spcPct val="100000"/>
              </a:lnSpc>
              <a:spcBef>
                <a:spcPts val="200"/>
              </a:spcBef>
              <a:buClr>
                <a:srgbClr val="FFFFFF"/>
              </a:buClr>
              <a:buFont typeface="Times New Roman"/>
              <a:defRPr sz="1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05647" marR="23254" indent="-137160" defTabSz="535781">
              <a:lnSpc>
                <a:spcPct val="100000"/>
              </a:lnSpc>
              <a:spcBef>
                <a:spcPts val="200"/>
              </a:spcBef>
              <a:buClr>
                <a:srgbClr val="FFFFFF"/>
              </a:buClr>
              <a:buFont typeface="Times New Roman"/>
              <a:buChar char="–"/>
              <a:defRPr sz="1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32476" y="4860607"/>
            <a:ext cx="279049" cy="265964"/>
          </a:xfrm>
          <a:prstGeom prst="rect">
            <a:avLst/>
          </a:prstGeom>
        </p:spPr>
        <p:txBody>
          <a:bodyPr lIns="34290" tIns="34290" rIns="34290" bIns="34290"/>
          <a:lstStyle>
            <a:lvl1pPr algn="ctr" defTabSz="267890">
              <a:defRPr sz="1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itle Text"/>
          <p:cNvSpPr txBox="1">
            <a:spLocks noGrp="1"/>
          </p:cNvSpPr>
          <p:nvPr>
            <p:ph type="title"/>
          </p:nvPr>
        </p:nvSpPr>
        <p:spPr>
          <a:xfrm>
            <a:off x="1485900" y="69057"/>
            <a:ext cx="6172200" cy="1131093"/>
          </a:xfrm>
          <a:prstGeom prst="rect">
            <a:avLst/>
          </a:prstGeom>
        </p:spPr>
        <p:txBody>
          <a:bodyPr lIns="34289" tIns="34289" rIns="34289" bIns="34289"/>
          <a:lstStyle>
            <a:lvl1pPr algn="ctr">
              <a:lnSpc>
                <a:spcPct val="10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99" name="Body Level One…"/>
          <p:cNvSpPr txBox="1">
            <a:spLocks noGrp="1"/>
          </p:cNvSpPr>
          <p:nvPr>
            <p:ph type="body" idx="1"/>
          </p:nvPr>
        </p:nvSpPr>
        <p:spPr>
          <a:xfrm>
            <a:off x="1485900" y="1200150"/>
            <a:ext cx="6172200" cy="3943350"/>
          </a:xfrm>
          <a:prstGeom prst="rect">
            <a:avLst/>
          </a:prstGeom>
        </p:spPr>
        <p:txBody>
          <a:bodyPr lIns="34289" tIns="34289" rIns="34289" bIns="34289"/>
          <a:lstStyle>
            <a:lvl1pPr marL="257175" indent="-257175">
              <a:lnSpc>
                <a:spcPct val="100000"/>
              </a:lnSpc>
              <a:spcBef>
                <a:spcPts val="500"/>
              </a:spcBef>
              <a:buSzPct val="100000"/>
              <a:buFont typeface="Arial"/>
              <a:buChar char="•"/>
              <a:defRPr sz="2400">
                <a:solidFill>
                  <a:srgbClr val="FFFFFF"/>
                </a:solidFill>
              </a:defRPr>
            </a:lvl1pPr>
            <a:lvl2pPr marL="702128" indent="-244928">
              <a:lnSpc>
                <a:spcPct val="100000"/>
              </a:lnSpc>
              <a:spcBef>
                <a:spcPts val="500"/>
              </a:spcBef>
              <a:buFont typeface="Arial"/>
              <a:buChar char="–"/>
              <a:defRPr sz="2400">
                <a:solidFill>
                  <a:srgbClr val="FFFFFF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buFont typeface="Arial"/>
              <a:defRPr sz="2400">
                <a:solidFill>
                  <a:srgbClr val="FFFFFF"/>
                </a:solidFill>
              </a:defRPr>
            </a:lvl3pPr>
            <a:lvl4pPr marL="1645920" indent="-274320">
              <a:lnSpc>
                <a:spcPct val="100000"/>
              </a:lnSpc>
              <a:spcBef>
                <a:spcPts val="500"/>
              </a:spcBef>
              <a:buFont typeface="Arial"/>
              <a:buChar char="–"/>
              <a:defRPr sz="2400">
                <a:solidFill>
                  <a:srgbClr val="FFFFFF"/>
                </a:solidFill>
              </a:defRPr>
            </a:lvl4pPr>
            <a:lvl5pPr marL="2103120" indent="-274320">
              <a:lnSpc>
                <a:spcPct val="100000"/>
              </a:lnSpc>
              <a:spcBef>
                <a:spcPts val="500"/>
              </a:spcBef>
              <a:buFont typeface="Arial"/>
              <a:buChar char="»"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57900" y="4800044"/>
            <a:ext cx="1600200" cy="208281"/>
          </a:xfrm>
          <a:prstGeom prst="rect">
            <a:avLst/>
          </a:prstGeom>
        </p:spPr>
        <p:txBody>
          <a:bodyPr wrap="square" lIns="34289" tIns="34289" rIns="34289" bIns="34289" anchor="ctr"/>
          <a:lstStyle>
            <a:lvl1pPr defTabSz="342900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26739" y="4900850"/>
            <a:ext cx="174522" cy="182881"/>
          </a:xfrm>
          <a:prstGeom prst="rect">
            <a:avLst/>
          </a:prstGeom>
        </p:spPr>
        <p:txBody>
          <a:bodyPr lIns="34289" tIns="34289" rIns="34289" bIns="34289" anchor="ctr"/>
          <a:lstStyle>
            <a:lvl1pPr defTabSz="685800">
              <a:defRPr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itle Text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</p:spPr>
        <p:txBody>
          <a:bodyPr lIns="34289" tIns="34289" rIns="34289" bIns="34289"/>
          <a:lstStyle>
            <a:lvl1pPr algn="ctr" defTabSz="914400">
              <a:lnSpc>
                <a:spcPct val="100000"/>
              </a:lnSpc>
              <a:defRPr sz="4200"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1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4"/>
          </a:xfrm>
          <a:prstGeom prst="rect">
            <a:avLst/>
          </a:prstGeom>
        </p:spPr>
        <p:txBody>
          <a:bodyPr lIns="34289" tIns="34289" rIns="34289" bIns="34289"/>
          <a:lstStyle>
            <a:lvl1pPr marL="326571" indent="-326571" defTabSz="914400">
              <a:lnSpc>
                <a:spcPct val="100000"/>
              </a:lnSpc>
              <a:spcBef>
                <a:spcPts val="0"/>
              </a:spcBef>
              <a:buSzPct val="100000"/>
              <a:buFont typeface="Arial"/>
              <a:buChar char="•"/>
              <a:defRPr sz="3000">
                <a:solidFill>
                  <a:srgbClr val="000000"/>
                </a:solidFill>
              </a:defRPr>
            </a:lvl1pPr>
            <a:lvl2pPr marL="918518" indent="-308918" defTabSz="914400">
              <a:lnSpc>
                <a:spcPct val="100000"/>
              </a:lnSpc>
              <a:spcBef>
                <a:spcPts val="0"/>
              </a:spcBef>
              <a:buFont typeface="Arial"/>
              <a:buChar char="–"/>
              <a:defRPr sz="3000">
                <a:solidFill>
                  <a:srgbClr val="000000"/>
                </a:solidFill>
              </a:defRPr>
            </a:lvl2pPr>
            <a:lvl3pPr marL="1504950" indent="-285750" defTabSz="914400">
              <a:lnSpc>
                <a:spcPct val="100000"/>
              </a:lnSpc>
              <a:spcBef>
                <a:spcPts val="0"/>
              </a:spcBef>
              <a:buFont typeface="Arial"/>
              <a:defRPr sz="3000">
                <a:solidFill>
                  <a:srgbClr val="000000"/>
                </a:solidFill>
              </a:defRPr>
            </a:lvl3pPr>
            <a:lvl4pPr marL="2180492" indent="-351692" defTabSz="914400">
              <a:lnSpc>
                <a:spcPct val="100000"/>
              </a:lnSpc>
              <a:spcBef>
                <a:spcPts val="0"/>
              </a:spcBef>
              <a:buFont typeface="Arial"/>
              <a:buChar char="–"/>
              <a:defRPr sz="3000">
                <a:solidFill>
                  <a:srgbClr val="000000"/>
                </a:solidFill>
              </a:defRPr>
            </a:lvl4pPr>
            <a:lvl5pPr marL="0" indent="2438400" defTabSz="914400">
              <a:lnSpc>
                <a:spcPct val="100000"/>
              </a:lnSpc>
              <a:spcBef>
                <a:spcPts val="0"/>
              </a:spcBef>
              <a:buSzTx/>
              <a:buFont typeface="Arial"/>
              <a:buNone/>
              <a:defRPr sz="3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51036" y="4780995"/>
            <a:ext cx="235765" cy="246381"/>
          </a:xfrm>
          <a:prstGeom prst="rect">
            <a:avLst/>
          </a:prstGeom>
        </p:spPr>
        <p:txBody>
          <a:bodyPr lIns="34289" tIns="34289" rIns="34289" bIns="34289" anchor="ctr"/>
          <a:lstStyle>
            <a:lvl1pPr defTabSz="6858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itle Text"/>
          <p:cNvSpPr txBox="1">
            <a:spLocks noGrp="1"/>
          </p:cNvSpPr>
          <p:nvPr>
            <p:ph type="title"/>
          </p:nvPr>
        </p:nvSpPr>
        <p:spPr>
          <a:xfrm>
            <a:off x="1485899" y="205978"/>
            <a:ext cx="6172201" cy="857251"/>
          </a:xfrm>
          <a:prstGeom prst="rect">
            <a:avLst/>
          </a:prstGeom>
        </p:spPr>
        <p:txBody>
          <a:bodyPr lIns="34289" tIns="34289" rIns="34289" bIns="34289"/>
          <a:lstStyle>
            <a:lvl1pPr algn="ctr">
              <a:lnSpc>
                <a:spcPct val="10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3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85899" y="1200149"/>
            <a:ext cx="3028951" cy="3394474"/>
          </a:xfrm>
          <a:prstGeom prst="rect">
            <a:avLst/>
          </a:prstGeom>
        </p:spPr>
        <p:txBody>
          <a:bodyPr lIns="34289" tIns="34289" rIns="34289" bIns="34289"/>
          <a:lstStyle>
            <a:lvl1pPr marL="257175" indent="-257175">
              <a:lnSpc>
                <a:spcPct val="100000"/>
              </a:lnSpc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02128" indent="-244928">
              <a:lnSpc>
                <a:spcPct val="100000"/>
              </a:lnSpc>
              <a:spcBef>
                <a:spcPts val="500"/>
              </a:spcBef>
              <a:buChar char="–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indent="-274320">
              <a:lnSpc>
                <a:spcPct val="100000"/>
              </a:lnSpc>
              <a:spcBef>
                <a:spcPts val="500"/>
              </a:spcBef>
              <a:buChar char="–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SzTx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49683" y="4683918"/>
            <a:ext cx="208418" cy="191842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itle Text"/>
          <p:cNvSpPr txBox="1">
            <a:spLocks noGrp="1"/>
          </p:cNvSpPr>
          <p:nvPr>
            <p:ph type="title"/>
          </p:nvPr>
        </p:nvSpPr>
        <p:spPr>
          <a:xfrm>
            <a:off x="1485899" y="205978"/>
            <a:ext cx="6172201" cy="857251"/>
          </a:xfrm>
          <a:prstGeom prst="rect">
            <a:avLst/>
          </a:prstGeom>
        </p:spPr>
        <p:txBody>
          <a:bodyPr lIns="34289" tIns="34289" rIns="34289" bIns="34289"/>
          <a:lstStyle>
            <a:lvl1pPr algn="ctr">
              <a:lnSpc>
                <a:spcPct val="10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4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85899" y="1200149"/>
            <a:ext cx="3028951" cy="3394474"/>
          </a:xfrm>
          <a:prstGeom prst="rect">
            <a:avLst/>
          </a:prstGeom>
        </p:spPr>
        <p:txBody>
          <a:bodyPr lIns="34289" tIns="34289" rIns="34289" bIns="34289"/>
          <a:lstStyle>
            <a:lvl1pPr marL="257175" indent="-257175">
              <a:lnSpc>
                <a:spcPct val="100000"/>
              </a:lnSpc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02128" indent="-244928">
              <a:lnSpc>
                <a:spcPct val="100000"/>
              </a:lnSpc>
              <a:spcBef>
                <a:spcPts val="500"/>
              </a:spcBef>
              <a:buChar char="–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indent="-274320">
              <a:lnSpc>
                <a:spcPct val="100000"/>
              </a:lnSpc>
              <a:spcBef>
                <a:spcPts val="500"/>
              </a:spcBef>
              <a:buChar char="–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SzTx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7" name="Media Placeholder 3"/>
          <p:cNvSpPr>
            <a:spLocks noGrp="1"/>
          </p:cNvSpPr>
          <p:nvPr>
            <p:ph type="media" sz="half" idx="21"/>
          </p:nvPr>
        </p:nvSpPr>
        <p:spPr>
          <a:xfrm>
            <a:off x="4629150" y="1200149"/>
            <a:ext cx="3028950" cy="339447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49683" y="4683918"/>
            <a:ext cx="208418" cy="191842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itle Text"/>
          <p:cNvSpPr txBox="1">
            <a:spLocks noGrp="1"/>
          </p:cNvSpPr>
          <p:nvPr>
            <p:ph type="title"/>
          </p:nvPr>
        </p:nvSpPr>
        <p:spPr>
          <a:xfrm>
            <a:off x="1657349" y="1597818"/>
            <a:ext cx="5829301" cy="1102520"/>
          </a:xfrm>
          <a:prstGeom prst="rect">
            <a:avLst/>
          </a:prstGeom>
        </p:spPr>
        <p:txBody>
          <a:bodyPr lIns="34289" tIns="34289" rIns="34289" bIns="34289"/>
          <a:lstStyle>
            <a:lvl1pPr algn="ctr">
              <a:lnSpc>
                <a:spcPct val="10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71700" y="2914650"/>
            <a:ext cx="4800600" cy="1314450"/>
          </a:xfrm>
          <a:prstGeom prst="rect">
            <a:avLst/>
          </a:prstGeom>
        </p:spPr>
        <p:txBody>
          <a:bodyPr lIns="34289" tIns="34289" rIns="34289" bIns="34289"/>
          <a:lstStyle>
            <a:lvl1pPr algn="ctr">
              <a:lnSpc>
                <a:spcPct val="100000"/>
              </a:lnSpc>
              <a:spcBef>
                <a:spcPts val="50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200" algn="ctr">
              <a:lnSpc>
                <a:spcPct val="100000"/>
              </a:lnSpc>
              <a:spcBef>
                <a:spcPts val="500"/>
              </a:spcBef>
              <a:buSzTx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400" algn="ctr">
              <a:lnSpc>
                <a:spcPct val="100000"/>
              </a:lnSpc>
              <a:spcBef>
                <a:spcPts val="500"/>
              </a:spcBef>
              <a:buSzTx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>
              <a:lnSpc>
                <a:spcPct val="100000"/>
              </a:lnSpc>
              <a:spcBef>
                <a:spcPts val="500"/>
              </a:spcBef>
              <a:buSzTx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>
              <a:lnSpc>
                <a:spcPct val="100000"/>
              </a:lnSpc>
              <a:spcBef>
                <a:spcPts val="500"/>
              </a:spcBef>
              <a:buSzTx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49683" y="4683918"/>
            <a:ext cx="208418" cy="191842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itle Text"/>
          <p:cNvSpPr txBox="1">
            <a:spLocks noGrp="1"/>
          </p:cNvSpPr>
          <p:nvPr>
            <p:ph type="title"/>
          </p:nvPr>
        </p:nvSpPr>
        <p:spPr>
          <a:xfrm>
            <a:off x="1485899" y="205978"/>
            <a:ext cx="6172201" cy="857251"/>
          </a:xfrm>
          <a:prstGeom prst="rect">
            <a:avLst/>
          </a:prstGeom>
        </p:spPr>
        <p:txBody>
          <a:bodyPr lIns="34289" tIns="34289" rIns="34289" bIns="34289"/>
          <a:lstStyle>
            <a:lvl1pPr algn="ctr">
              <a:lnSpc>
                <a:spcPct val="100000"/>
              </a:lnSpc>
              <a:defRPr sz="3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65" name="Body Level One…"/>
          <p:cNvSpPr txBox="1">
            <a:spLocks noGrp="1"/>
          </p:cNvSpPr>
          <p:nvPr>
            <p:ph type="body" idx="1"/>
          </p:nvPr>
        </p:nvSpPr>
        <p:spPr>
          <a:xfrm>
            <a:off x="1485899" y="1200149"/>
            <a:ext cx="6172201" cy="3394474"/>
          </a:xfrm>
          <a:prstGeom prst="rect">
            <a:avLst/>
          </a:prstGeom>
        </p:spPr>
        <p:txBody>
          <a:bodyPr lIns="34289" tIns="34289" rIns="34289" bIns="34289"/>
          <a:lstStyle>
            <a:lvl1pPr marL="257175" indent="-257175">
              <a:lnSpc>
                <a:spcPct val="100000"/>
              </a:lnSpc>
              <a:spcBef>
                <a:spcPts val="500"/>
              </a:spcBef>
              <a:buSzPct val="100000"/>
              <a:buChar char="•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02128" indent="-244928">
              <a:lnSpc>
                <a:spcPct val="100000"/>
              </a:lnSpc>
              <a:spcBef>
                <a:spcPts val="500"/>
              </a:spcBef>
              <a:buChar char="–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>
              <a:lnSpc>
                <a:spcPct val="100000"/>
              </a:lnSpc>
              <a:spcBef>
                <a:spcPts val="500"/>
              </a:spcBef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45920" indent="-274320">
              <a:lnSpc>
                <a:spcPct val="100000"/>
              </a:lnSpc>
              <a:spcBef>
                <a:spcPts val="500"/>
              </a:spcBef>
              <a:buChar char="–"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lnSpc>
                <a:spcPct val="100000"/>
              </a:lnSpc>
              <a:spcBef>
                <a:spcPts val="500"/>
              </a:spcBef>
              <a:buSzTx/>
              <a:buNone/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449683" y="4683918"/>
            <a:ext cx="208418" cy="191842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文本框 2"/>
          <p:cNvSpPr txBox="1"/>
          <p:nvPr/>
        </p:nvSpPr>
        <p:spPr>
          <a:xfrm>
            <a:off x="3272790" y="2228850"/>
            <a:ext cx="2598421" cy="170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685800">
              <a:defRPr sz="200">
                <a:solidFill>
                  <a:srgbClr val="FFFFFF">
                    <a:alpha val="0"/>
                  </a:srgbClr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感谢您下载包图网平台上提供的PPT作品，为了您和包图网以及原创作者的利益，请勿复制、传播、销售，否则将承担法律责任！包图网将对作品进行维权，按照传播下载次数进行十倍的索取赔偿！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685800">
              <a:defRPr sz="400">
                <a:solidFill>
                  <a:srgbClr val="FFFFFF">
                    <a:alpha val="0"/>
                  </a:srgbClr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ibaotu.com</a:t>
            </a:r>
          </a:p>
        </p:txBody>
      </p:sp>
      <p:sp>
        <p:nvSpPr>
          <p:cNvPr id="374" name="斜纹 3"/>
          <p:cNvSpPr/>
          <p:nvPr/>
        </p:nvSpPr>
        <p:spPr>
          <a:xfrm>
            <a:off x="0" y="0"/>
            <a:ext cx="1551018" cy="1266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4B8E95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75" name="图片 4" descr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199594">
            <a:off x="-116214" y="384224"/>
            <a:ext cx="1332597" cy="278093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Title Text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994174"/>
          </a:xfrm>
          <a:prstGeom prst="rect">
            <a:avLst/>
          </a:prstGeom>
        </p:spPr>
        <p:txBody>
          <a:bodyPr lIns="34289" tIns="34289" rIns="34289" bIns="34289" anchor="t"/>
          <a:lstStyle>
            <a:lvl1pPr>
              <a:defRPr sz="3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77" name="Body Level One…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5"/>
          </a:xfrm>
          <a:prstGeom prst="rect">
            <a:avLst/>
          </a:prstGeom>
        </p:spPr>
        <p:txBody>
          <a:bodyPr lIns="34289" tIns="34289" rIns="34289" bIns="34289"/>
          <a:lstStyle>
            <a:lvl1pPr marL="163285" indent="-163285">
              <a:buSzPct val="100000"/>
              <a:buFont typeface="Arial"/>
              <a:buChar char="•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47700" indent="-190500">
              <a:buFont typeface="Arial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>
              <a:buFont typeface="Arial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25600" indent="-254000">
              <a:buFont typeface="Arial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82800" indent="-254000">
              <a:buFont typeface="Arial"/>
              <a:defRPr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57950" y="4767262"/>
            <a:ext cx="250796" cy="241395"/>
          </a:xfrm>
          <a:prstGeom prst="rect">
            <a:avLst/>
          </a:prstGeom>
        </p:spPr>
        <p:txBody>
          <a:bodyPr lIns="34289" tIns="34289" rIns="34289" bIns="34289"/>
          <a:lstStyle>
            <a:lvl1pPr algn="l" defTabSz="685800"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文本框 2"/>
          <p:cNvSpPr txBox="1"/>
          <p:nvPr/>
        </p:nvSpPr>
        <p:spPr>
          <a:xfrm>
            <a:off x="3272790" y="2228850"/>
            <a:ext cx="2598421" cy="170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defTabSz="685800">
              <a:defRPr sz="200">
                <a:solidFill>
                  <a:srgbClr val="FFFFFF">
                    <a:alpha val="0"/>
                  </a:srgbClr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感谢您下载包图网平台上提供的PPT作品，为了您和包图网以及原创作者的利益，请勿复制、传播、销售，否则将承担法律责任！包图网将对作品进行维权，按照传播下载次数进行十倍的索取赔偿！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685800">
              <a:defRPr sz="400">
                <a:solidFill>
                  <a:srgbClr val="FFFFFF">
                    <a:alpha val="0"/>
                  </a:srgbClr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t>ibaotu.com</a:t>
            </a:r>
          </a:p>
        </p:txBody>
      </p:sp>
      <p:sp>
        <p:nvSpPr>
          <p:cNvPr id="393" name="斜纹 3"/>
          <p:cNvSpPr/>
          <p:nvPr/>
        </p:nvSpPr>
        <p:spPr>
          <a:xfrm>
            <a:off x="0" y="0"/>
            <a:ext cx="1551018" cy="1266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0"/>
                </a:lnTo>
                <a:lnTo>
                  <a:pt x="21600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4B8E95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94" name="图片 4" descr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199594">
            <a:off x="-116214" y="384224"/>
            <a:ext cx="1332597" cy="278093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图片占位符 6"/>
          <p:cNvSpPr>
            <a:spLocks noGrp="1"/>
          </p:cNvSpPr>
          <p:nvPr>
            <p:ph type="pic" sz="quarter" idx="21"/>
          </p:nvPr>
        </p:nvSpPr>
        <p:spPr>
          <a:xfrm>
            <a:off x="739139" y="1138852"/>
            <a:ext cx="2596376" cy="1666262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96" name="图片占位符 7"/>
          <p:cNvSpPr>
            <a:spLocks noGrp="1"/>
          </p:cNvSpPr>
          <p:nvPr>
            <p:ph type="pic" sz="quarter" idx="22"/>
          </p:nvPr>
        </p:nvSpPr>
        <p:spPr>
          <a:xfrm>
            <a:off x="739139" y="2867025"/>
            <a:ext cx="2596375" cy="165871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 lIns="34289" tIns="34289" rIns="34289" bIns="34289" anchor="ctr"/>
          <a:lstStyle>
            <a:lvl1pPr defTabSz="6858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图片 18" descr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45" y="4075796"/>
            <a:ext cx="9180002" cy="1109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图片 7" descr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01" y="4075796"/>
            <a:ext cx="9180002" cy="965311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74387" y="4767262"/>
            <a:ext cx="231278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" name="组合 3"/>
          <p:cNvGrpSpPr/>
          <p:nvPr/>
        </p:nvGrpSpPr>
        <p:grpSpPr>
          <a:xfrm>
            <a:off x="551" y="-1"/>
            <a:ext cx="9143449" cy="5142415"/>
            <a:chOff x="551" y="0"/>
            <a:chExt cx="9143447" cy="5142413"/>
          </a:xfrm>
        </p:grpSpPr>
        <p:pic>
          <p:nvPicPr>
            <p:cNvPr id="404" name="图片 4" descr="图片 4"/>
            <p:cNvPicPr>
              <a:picLocks noChangeAspect="1"/>
            </p:cNvPicPr>
            <p:nvPr/>
          </p:nvPicPr>
          <p:blipFill>
            <a:blip r:embed="rId2"/>
            <a:srcRect l="19584" t="15768"/>
            <a:stretch>
              <a:fillRect/>
            </a:stretch>
          </p:blipFill>
          <p:spPr>
            <a:xfrm flipH="1">
              <a:off x="1293397" y="0"/>
              <a:ext cx="7850603" cy="51413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5" name="图片 5" descr="图片 5"/>
            <p:cNvPicPr>
              <a:picLocks noChangeAspect="1"/>
            </p:cNvPicPr>
            <p:nvPr/>
          </p:nvPicPr>
          <p:blipFill>
            <a:blip r:embed="rId2"/>
            <a:srcRect l="97150" t="15768"/>
            <a:stretch>
              <a:fillRect/>
            </a:stretch>
          </p:blipFill>
          <p:spPr>
            <a:xfrm flipH="1">
              <a:off x="551" y="1086"/>
              <a:ext cx="1571075" cy="5141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 lIns="34289" tIns="34289" rIns="34289" bIns="34289" anchor="ctr"/>
          <a:lstStyle>
            <a:lvl1pPr defTabSz="685800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Title Text"/>
          <p:cNvSpPr txBox="1">
            <a:spLocks noGrp="1"/>
          </p:cNvSpPr>
          <p:nvPr>
            <p:ph type="title"/>
          </p:nvPr>
        </p:nvSpPr>
        <p:spPr>
          <a:xfrm>
            <a:off x="2502544" y="1290897"/>
            <a:ext cx="4138912" cy="1305968"/>
          </a:xfrm>
          <a:prstGeom prst="rect">
            <a:avLst/>
          </a:prstGeom>
        </p:spPr>
        <p:txBody>
          <a:bodyPr lIns="20091" tIns="20091" rIns="20091" bIns="20091" anchor="b"/>
          <a:lstStyle>
            <a:lvl1pPr algn="ctr" defTabSz="438150">
              <a:lnSpc>
                <a:spcPct val="100000"/>
              </a:lnSpc>
              <a:defRPr sz="4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02544" y="2632025"/>
            <a:ext cx="4138912" cy="447043"/>
          </a:xfrm>
          <a:prstGeom prst="rect">
            <a:avLst/>
          </a:prstGeom>
        </p:spPr>
        <p:txBody>
          <a:bodyPr lIns="20091" tIns="20091" rIns="20091" bIns="20091"/>
          <a:lstStyle>
            <a:lvl1pPr algn="ctr" defTabSz="438150">
              <a:lnSpc>
                <a:spcPct val="100000"/>
              </a:lnSpc>
              <a:spcBef>
                <a:spcPts val="0"/>
              </a:spcBef>
              <a:defRPr sz="1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 defTabSz="438150">
              <a:lnSpc>
                <a:spcPct val="100000"/>
              </a:lnSpc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 defTabSz="438150">
              <a:lnSpc>
                <a:spcPct val="100000"/>
              </a:lnSpc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 defTabSz="438150">
              <a:lnSpc>
                <a:spcPct val="100000"/>
              </a:lnSpc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 defTabSz="438150">
              <a:lnSpc>
                <a:spcPct val="100000"/>
              </a:lnSpc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79495" y="4302156"/>
            <a:ext cx="179987" cy="179884"/>
          </a:xfrm>
          <a:prstGeom prst="rect">
            <a:avLst/>
          </a:prstGeom>
        </p:spPr>
        <p:txBody>
          <a:bodyPr lIns="20091" tIns="20091" rIns="20091" bIns="20091"/>
          <a:lstStyle>
            <a:lvl1pPr algn="ctr" defTabSz="43815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图片占位符 2"/>
          <p:cNvSpPr>
            <a:spLocks noGrp="1"/>
          </p:cNvSpPr>
          <p:nvPr>
            <p:ph type="pic" idx="21"/>
          </p:nvPr>
        </p:nvSpPr>
        <p:spPr>
          <a:xfrm>
            <a:off x="0" y="0"/>
            <a:ext cx="9144000" cy="518477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80" name="图片 12" descr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01" y="4075796"/>
            <a:ext cx="9180002" cy="965311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74387" y="4767262"/>
            <a:ext cx="231278" cy="2311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图片占位符 2"/>
          <p:cNvSpPr>
            <a:spLocks noGrp="1"/>
          </p:cNvSpPr>
          <p:nvPr>
            <p:ph type="pic" sz="half" idx="21"/>
          </p:nvPr>
        </p:nvSpPr>
        <p:spPr>
          <a:xfrm>
            <a:off x="1" y="0"/>
            <a:ext cx="3086101" cy="518477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89" name="图片 18" descr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45" y="4075796"/>
            <a:ext cx="9180002" cy="1109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图片 7" descr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01" y="4075796"/>
            <a:ext cx="9180002" cy="965311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74387" y="4767262"/>
            <a:ext cx="231278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84073" y="4767262"/>
            <a:ext cx="231278" cy="2311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封面-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图片占位符 8"/>
          <p:cNvSpPr>
            <a:spLocks noGrp="1"/>
          </p:cNvSpPr>
          <p:nvPr>
            <p:ph type="pic" idx="21"/>
          </p:nvPr>
        </p:nvSpPr>
        <p:spPr>
          <a:xfrm>
            <a:off x="0" y="1"/>
            <a:ext cx="9144000" cy="462597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06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5675"/>
            <a:ext cx="9144000" cy="1647825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封面-天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矩形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等线"/>
              </a:defRPr>
            </a:pPr>
            <a:endParaRPr/>
          </a:p>
        </p:txBody>
      </p:sp>
      <p:pic>
        <p:nvPicPr>
          <p:cNvPr id="115" name="图片 7" descr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41" y="3337261"/>
            <a:ext cx="9180002" cy="1561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图片 3" descr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500" y="0"/>
            <a:ext cx="2223500" cy="1512168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95536" y="361507"/>
            <a:ext cx="2880320" cy="2663826"/>
          </a:xfrm>
          <a:prstGeom prst="rect">
            <a:avLst/>
          </a:prstGeom>
        </p:spPr>
        <p:txBody>
          <a:bodyPr/>
          <a:lstStyle>
            <a:lvl1pPr defTabSz="914400">
              <a:lnSpc>
                <a:spcPts val="5000"/>
              </a:lnSpc>
              <a:spcBef>
                <a:spcPts val="0"/>
              </a:spcBef>
              <a:defRPr sz="4800">
                <a:solidFill>
                  <a:srgbClr val="FFFFFF"/>
                </a:solidFill>
                <a:latin typeface="Noto Sans S Chinese Light"/>
                <a:ea typeface="Noto Sans S Chinese Light"/>
                <a:cs typeface="Noto Sans S Chinese Light"/>
                <a:sym typeface="Noto Sans S Chinese Light"/>
              </a:defRPr>
            </a:lvl1pPr>
            <a:lvl2pPr marL="914400" indent="-457200" defTabSz="914400">
              <a:lnSpc>
                <a:spcPts val="5000"/>
              </a:lnSpc>
              <a:spcBef>
                <a:spcPts val="0"/>
              </a:spcBef>
              <a:defRPr sz="4800">
                <a:solidFill>
                  <a:srgbClr val="FFFFFF"/>
                </a:solidFill>
                <a:latin typeface="Noto Sans S Chinese Light"/>
                <a:ea typeface="Noto Sans S Chinese Light"/>
                <a:cs typeface="Noto Sans S Chinese Light"/>
                <a:sym typeface="Noto Sans S Chinese Light"/>
              </a:defRPr>
            </a:lvl2pPr>
            <a:lvl3pPr marL="1463039" indent="-548639" defTabSz="914400">
              <a:lnSpc>
                <a:spcPts val="5000"/>
              </a:lnSpc>
              <a:spcBef>
                <a:spcPts val="0"/>
              </a:spcBef>
              <a:defRPr sz="4800">
                <a:solidFill>
                  <a:srgbClr val="FFFFFF"/>
                </a:solidFill>
                <a:latin typeface="Noto Sans S Chinese Light"/>
                <a:ea typeface="Noto Sans S Chinese Light"/>
                <a:cs typeface="Noto Sans S Chinese Light"/>
                <a:sym typeface="Noto Sans S Chinese Light"/>
              </a:defRPr>
            </a:lvl3pPr>
            <a:lvl4pPr marL="1981200" indent="-609600" defTabSz="914400">
              <a:lnSpc>
                <a:spcPts val="5000"/>
              </a:lnSpc>
              <a:spcBef>
                <a:spcPts val="0"/>
              </a:spcBef>
              <a:defRPr sz="4800">
                <a:solidFill>
                  <a:srgbClr val="FFFFFF"/>
                </a:solidFill>
                <a:latin typeface="Noto Sans S Chinese Light"/>
                <a:ea typeface="Noto Sans S Chinese Light"/>
                <a:cs typeface="Noto Sans S Chinese Light"/>
                <a:sym typeface="Noto Sans S Chinese Light"/>
              </a:defRPr>
            </a:lvl4pPr>
            <a:lvl5pPr marL="2438400" indent="-609600" defTabSz="914400">
              <a:lnSpc>
                <a:spcPts val="5000"/>
              </a:lnSpc>
              <a:spcBef>
                <a:spcPts val="0"/>
              </a:spcBef>
              <a:defRPr sz="4800">
                <a:solidFill>
                  <a:srgbClr val="FFFFFF"/>
                </a:solidFill>
                <a:latin typeface="Noto Sans S Chinese Light"/>
                <a:ea typeface="Noto Sans S Chinese Light"/>
                <a:cs typeface="Noto Sans S Chinese Light"/>
                <a:sym typeface="Noto Sans S Chinese Light"/>
              </a:defRPr>
            </a:lvl5pPr>
          </a:lstStyle>
          <a:p>
            <a:r>
              <a:t>单击此处编辑标题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封面-海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等线"/>
              </a:defRPr>
            </a:pPr>
            <a:endParaRPr/>
          </a:p>
        </p:txBody>
      </p:sp>
      <p:pic>
        <p:nvPicPr>
          <p:cNvPr id="126" name="图片 3" descr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41" y="3337261"/>
            <a:ext cx="9180002" cy="15618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图片 4" descr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500" y="0"/>
            <a:ext cx="2223500" cy="1512168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95536" y="361507"/>
            <a:ext cx="2880320" cy="2663826"/>
          </a:xfrm>
          <a:prstGeom prst="rect">
            <a:avLst/>
          </a:prstGeom>
        </p:spPr>
        <p:txBody>
          <a:bodyPr/>
          <a:lstStyle>
            <a:lvl1pPr defTabSz="914400">
              <a:lnSpc>
                <a:spcPts val="5000"/>
              </a:lnSpc>
              <a:spcBef>
                <a:spcPts val="0"/>
              </a:spcBef>
              <a:defRPr sz="4800">
                <a:solidFill>
                  <a:srgbClr val="FFFFFF"/>
                </a:solidFill>
                <a:latin typeface="Noto Sans S Chinese Light"/>
                <a:ea typeface="Noto Sans S Chinese Light"/>
                <a:cs typeface="Noto Sans S Chinese Light"/>
                <a:sym typeface="Noto Sans S Chinese Light"/>
              </a:defRPr>
            </a:lvl1pPr>
            <a:lvl2pPr marL="914400" indent="-457200" defTabSz="914400">
              <a:lnSpc>
                <a:spcPts val="5000"/>
              </a:lnSpc>
              <a:spcBef>
                <a:spcPts val="0"/>
              </a:spcBef>
              <a:defRPr sz="4800">
                <a:solidFill>
                  <a:srgbClr val="FFFFFF"/>
                </a:solidFill>
                <a:latin typeface="Noto Sans S Chinese Light"/>
                <a:ea typeface="Noto Sans S Chinese Light"/>
                <a:cs typeface="Noto Sans S Chinese Light"/>
                <a:sym typeface="Noto Sans S Chinese Light"/>
              </a:defRPr>
            </a:lvl2pPr>
            <a:lvl3pPr marL="1463039" indent="-548639" defTabSz="914400">
              <a:lnSpc>
                <a:spcPts val="5000"/>
              </a:lnSpc>
              <a:spcBef>
                <a:spcPts val="0"/>
              </a:spcBef>
              <a:defRPr sz="4800">
                <a:solidFill>
                  <a:srgbClr val="FFFFFF"/>
                </a:solidFill>
                <a:latin typeface="Noto Sans S Chinese Light"/>
                <a:ea typeface="Noto Sans S Chinese Light"/>
                <a:cs typeface="Noto Sans S Chinese Light"/>
                <a:sym typeface="Noto Sans S Chinese Light"/>
              </a:defRPr>
            </a:lvl3pPr>
            <a:lvl4pPr marL="1981200" indent="-609600" defTabSz="914400">
              <a:lnSpc>
                <a:spcPts val="5000"/>
              </a:lnSpc>
              <a:spcBef>
                <a:spcPts val="0"/>
              </a:spcBef>
              <a:defRPr sz="4800">
                <a:solidFill>
                  <a:srgbClr val="FFFFFF"/>
                </a:solidFill>
                <a:latin typeface="Noto Sans S Chinese Light"/>
                <a:ea typeface="Noto Sans S Chinese Light"/>
                <a:cs typeface="Noto Sans S Chinese Light"/>
                <a:sym typeface="Noto Sans S Chinese Light"/>
              </a:defRPr>
            </a:lvl4pPr>
            <a:lvl5pPr marL="2438400" indent="-609600" defTabSz="914400">
              <a:lnSpc>
                <a:spcPts val="5000"/>
              </a:lnSpc>
              <a:spcBef>
                <a:spcPts val="0"/>
              </a:spcBef>
              <a:defRPr sz="4800">
                <a:solidFill>
                  <a:srgbClr val="FFFFFF"/>
                </a:solidFill>
                <a:latin typeface="Noto Sans S Chinese Light"/>
                <a:ea typeface="Noto Sans S Chinese Light"/>
                <a:cs typeface="Noto Sans S Chinese Light"/>
                <a:sym typeface="Noto Sans S Chinese Light"/>
              </a:defRPr>
            </a:lvl5pPr>
          </a:lstStyle>
          <a:p>
            <a:r>
              <a:t>单击此处编辑标题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图片 2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0" y="3512191"/>
            <a:ext cx="9144000" cy="164782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7672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900">
                <a:solidFill>
                  <a:srgbClr val="808080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5" r:id="rId12"/>
    <p:sldLayoutId id="2147483667" r:id="rId13"/>
    <p:sldLayoutId id="2147483668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6" r:id="rId20"/>
    <p:sldLayoutId id="2147483679" r:id="rId21"/>
    <p:sldLayoutId id="2147483680" r:id="rId22"/>
    <p:sldLayoutId id="2147483681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9" r:id="rId29"/>
    <p:sldLayoutId id="2147483690" r:id="rId30"/>
    <p:sldLayoutId id="2147483694" r:id="rId31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272833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272833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272833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272833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272833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272833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272833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272833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272833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0" marR="0" indent="0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rgbClr val="A6A6A6"/>
          </a:solidFill>
          <a:uFillTx/>
          <a:latin typeface="Calibri"/>
          <a:ea typeface="Calibri"/>
          <a:cs typeface="Calibri"/>
          <a:sym typeface="Calibri"/>
        </a:defRPr>
      </a:lvl1pPr>
      <a:lvl2pPr marL="428625" marR="0" indent="-85725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900" b="0" i="0" u="none" strike="noStrike" cap="none" spc="0" baseline="0">
          <a:solidFill>
            <a:srgbClr val="A6A6A6"/>
          </a:solidFill>
          <a:uFillTx/>
          <a:latin typeface="Calibri"/>
          <a:ea typeface="Calibri"/>
          <a:cs typeface="Calibri"/>
          <a:sym typeface="Calibri"/>
        </a:defRPr>
      </a:lvl2pPr>
      <a:lvl3pPr marL="788669" marR="0" indent="-102869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900" b="0" i="0" u="none" strike="noStrike" cap="none" spc="0" baseline="0">
          <a:solidFill>
            <a:srgbClr val="A6A6A6"/>
          </a:solidFill>
          <a:uFillTx/>
          <a:latin typeface="Calibri"/>
          <a:ea typeface="Calibri"/>
          <a:cs typeface="Calibri"/>
          <a:sym typeface="Calibri"/>
        </a:defRPr>
      </a:lvl3pPr>
      <a:lvl4pPr marL="1147396" marR="0" indent="-11869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900" b="0" i="0" u="none" strike="noStrike" cap="none" spc="0" baseline="0">
          <a:solidFill>
            <a:srgbClr val="A6A6A6"/>
          </a:solidFill>
          <a:uFillTx/>
          <a:latin typeface="Calibri"/>
          <a:ea typeface="Calibri"/>
          <a:cs typeface="Calibri"/>
          <a:sym typeface="Calibri"/>
        </a:defRPr>
      </a:lvl4pPr>
      <a:lvl5pPr marL="1490296" marR="0" indent="-11869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900" b="0" i="0" u="none" strike="noStrike" cap="none" spc="0" baseline="0">
          <a:solidFill>
            <a:srgbClr val="A6A6A6"/>
          </a:solidFill>
          <a:uFillTx/>
          <a:latin typeface="Calibri"/>
          <a:ea typeface="Calibri"/>
          <a:cs typeface="Calibri"/>
          <a:sym typeface="Calibri"/>
        </a:defRPr>
      </a:lvl5pPr>
      <a:lvl6pPr marL="1833196" marR="0" indent="-11869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900" b="0" i="0" u="none" strike="noStrike" cap="none" spc="0" baseline="0">
          <a:solidFill>
            <a:srgbClr val="A6A6A6"/>
          </a:solidFill>
          <a:uFillTx/>
          <a:latin typeface="Calibri"/>
          <a:ea typeface="Calibri"/>
          <a:cs typeface="Calibri"/>
          <a:sym typeface="Calibri"/>
        </a:defRPr>
      </a:lvl6pPr>
      <a:lvl7pPr marL="2176096" marR="0" indent="-11869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900" b="0" i="0" u="none" strike="noStrike" cap="none" spc="0" baseline="0">
          <a:solidFill>
            <a:srgbClr val="A6A6A6"/>
          </a:solidFill>
          <a:uFillTx/>
          <a:latin typeface="Calibri"/>
          <a:ea typeface="Calibri"/>
          <a:cs typeface="Calibri"/>
          <a:sym typeface="Calibri"/>
        </a:defRPr>
      </a:lvl7pPr>
      <a:lvl8pPr marL="2518996" marR="0" indent="-11869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900" b="0" i="0" u="none" strike="noStrike" cap="none" spc="0" baseline="0">
          <a:solidFill>
            <a:srgbClr val="A6A6A6"/>
          </a:solidFill>
          <a:uFillTx/>
          <a:latin typeface="Calibri"/>
          <a:ea typeface="Calibri"/>
          <a:cs typeface="Calibri"/>
          <a:sym typeface="Calibri"/>
        </a:defRPr>
      </a:lvl8pPr>
      <a:lvl9pPr marL="2861896" marR="0" indent="-118696" algn="l" defTabSz="685800" rtl="0" latinLnBrk="0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900" b="0" i="0" u="none" strike="noStrike" cap="none" spc="0" baseline="0">
          <a:solidFill>
            <a:srgbClr val="A6A6A6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ource Sans Pro Light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ource Sans Pro Light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ource Sans Pro Light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ource Sans Pro Light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ource Sans Pro Light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ource Sans Pro Light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ource Sans Pro Light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ource Sans Pro Light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ource Sans Pro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9.t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0.png"/><Relationship Id="rId5" Type="http://schemas.openxmlformats.org/officeDocument/2006/relationships/slideLayout" Target="../slideLayouts/slideLayout29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"/><Relationship Id="rId3" Type="http://schemas.microsoft.com/office/2007/relationships/media" Target="../media/media4.mp4"/><Relationship Id="rId7" Type="http://schemas.openxmlformats.org/officeDocument/2006/relationships/image" Target="../media/image5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29.xml"/><Relationship Id="rId4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7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tif"/><Relationship Id="rId7" Type="http://schemas.openxmlformats.org/officeDocument/2006/relationships/image" Target="../media/image20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tif"/><Relationship Id="rId5" Type="http://schemas.openxmlformats.org/officeDocument/2006/relationships/image" Target="../media/image18.tif"/><Relationship Id="rId4" Type="http://schemas.openxmlformats.org/officeDocument/2006/relationships/image" Target="../media/image17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tif"/><Relationship Id="rId4" Type="http://schemas.openxmlformats.org/officeDocument/2006/relationships/image" Target="../media/image37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"/><Relationship Id="rId3" Type="http://schemas.openxmlformats.org/officeDocument/2006/relationships/image" Target="../media/image40.tif"/><Relationship Id="rId7" Type="http://schemas.openxmlformats.org/officeDocument/2006/relationships/image" Target="../media/image44.tif"/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3.tif"/><Relationship Id="rId11" Type="http://schemas.openxmlformats.org/officeDocument/2006/relationships/image" Target="../media/image48.tif"/><Relationship Id="rId5" Type="http://schemas.openxmlformats.org/officeDocument/2006/relationships/image" Target="../media/image42.tif"/><Relationship Id="rId10" Type="http://schemas.openxmlformats.org/officeDocument/2006/relationships/image" Target="../media/image47.tif"/><Relationship Id="rId4" Type="http://schemas.openxmlformats.org/officeDocument/2006/relationships/image" Target="../media/image41.tif"/><Relationship Id="rId9" Type="http://schemas.openxmlformats.org/officeDocument/2006/relationships/image" Target="../media/image4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图片占位符 4"/>
          <p:cNvGrpSpPr/>
          <p:nvPr/>
        </p:nvGrpSpPr>
        <p:grpSpPr>
          <a:xfrm>
            <a:off x="-9875" y="-237155"/>
            <a:ext cx="9163750" cy="4635967"/>
            <a:chOff x="0" y="0"/>
            <a:chExt cx="9163749" cy="4635966"/>
          </a:xfrm>
        </p:grpSpPr>
        <p:sp>
          <p:nvSpPr>
            <p:cNvPr id="489" name="Rectangle"/>
            <p:cNvSpPr/>
            <p:nvPr/>
          </p:nvSpPr>
          <p:spPr>
            <a:xfrm>
              <a:off x="0" y="1"/>
              <a:ext cx="9163750" cy="4635967"/>
            </a:xfrm>
            <a:prstGeom prst="rect">
              <a:avLst/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90" name="image9.jpeg" descr="image9.jpeg"/>
            <p:cNvPicPr>
              <a:picLocks noChangeAspect="1"/>
            </p:cNvPicPr>
            <p:nvPr/>
          </p:nvPicPr>
          <p:blipFill>
            <a:blip r:embed="rId2"/>
            <a:srcRect t="11925" b="11926"/>
            <a:stretch>
              <a:fillRect/>
            </a:stretch>
          </p:blipFill>
          <p:spPr>
            <a:xfrm>
              <a:off x="0" y="0"/>
              <a:ext cx="9163750" cy="46359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94" name="组合 5"/>
          <p:cNvGrpSpPr/>
          <p:nvPr/>
        </p:nvGrpSpPr>
        <p:grpSpPr>
          <a:xfrm>
            <a:off x="467543" y="411509"/>
            <a:ext cx="2496616" cy="2718355"/>
            <a:chOff x="0" y="0"/>
            <a:chExt cx="2496614" cy="2718353"/>
          </a:xfrm>
        </p:grpSpPr>
        <p:sp>
          <p:nvSpPr>
            <p:cNvPr id="492" name="Freeform 5"/>
            <p:cNvSpPr/>
            <p:nvPr/>
          </p:nvSpPr>
          <p:spPr>
            <a:xfrm>
              <a:off x="0" y="-1"/>
              <a:ext cx="2496615" cy="2718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0009" y="20497"/>
                    <a:pt x="18056" y="19856"/>
                    <a:pt x="15935" y="19856"/>
                  </a:cubicBezTo>
                  <a:cubicBezTo>
                    <a:pt x="4074" y="19856"/>
                    <a:pt x="4074" y="19856"/>
                    <a:pt x="4074" y="19856"/>
                  </a:cubicBezTo>
                  <a:cubicBezTo>
                    <a:pt x="1814" y="19856"/>
                    <a:pt x="0" y="18188"/>
                    <a:pt x="0" y="16110"/>
                  </a:cubicBezTo>
                  <a:cubicBezTo>
                    <a:pt x="0" y="3745"/>
                    <a:pt x="0" y="3745"/>
                    <a:pt x="0" y="3745"/>
                  </a:cubicBezTo>
                  <a:cubicBezTo>
                    <a:pt x="0" y="1667"/>
                    <a:pt x="1814" y="0"/>
                    <a:pt x="4074" y="0"/>
                  </a:cubicBezTo>
                  <a:cubicBezTo>
                    <a:pt x="17526" y="0"/>
                    <a:pt x="17526" y="0"/>
                    <a:pt x="17526" y="0"/>
                  </a:cubicBezTo>
                  <a:cubicBezTo>
                    <a:pt x="19758" y="0"/>
                    <a:pt x="21600" y="1667"/>
                    <a:pt x="21600" y="3745"/>
                  </a:cubicBezTo>
                  <a:cubicBezTo>
                    <a:pt x="21600" y="21600"/>
                    <a:pt x="21600" y="21600"/>
                    <a:pt x="21600" y="21600"/>
                  </a:cubicBezTo>
                </a:path>
              </a:pathLst>
            </a:custGeom>
            <a:solidFill>
              <a:srgbClr val="005EAC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pic>
          <p:nvPicPr>
            <p:cNvPr id="493" name="图片 7" descr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7756" y="360039"/>
              <a:ext cx="1792485" cy="18516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5" name="TextBox 5"/>
          <p:cNvSpPr txBox="1"/>
          <p:nvPr/>
        </p:nvSpPr>
        <p:spPr>
          <a:xfrm>
            <a:off x="2963231" y="804048"/>
            <a:ext cx="5860683" cy="1259841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r">
              <a:defRPr sz="3800" i="1">
                <a:solidFill>
                  <a:srgbClr val="FFFFFF"/>
                </a:solidFill>
              </a:defRPr>
            </a:pPr>
            <a:r>
              <a:rPr lang="ru-RU" dirty="0"/>
              <a:t>Обучение по продукту</a:t>
            </a:r>
            <a:r>
              <a:rPr dirty="0"/>
              <a:t>:  </a:t>
            </a:r>
          </a:p>
          <a:p>
            <a:pPr algn="r">
              <a:defRPr sz="3800" i="1">
                <a:solidFill>
                  <a:srgbClr val="FFFFFF"/>
                </a:solidFill>
              </a:defRPr>
            </a:pPr>
            <a:r>
              <a:rPr lang="en-US" altLang="zh-CN" dirty="0" err="1"/>
              <a:t>iRoot</a:t>
            </a:r>
            <a:r>
              <a:rPr lang="en-US" altLang="zh-CN" dirty="0"/>
              <a:t> Pro</a:t>
            </a:r>
            <a:endParaRPr dirty="0"/>
          </a:p>
        </p:txBody>
      </p:sp>
      <p:sp>
        <p:nvSpPr>
          <p:cNvPr id="496" name="Name of Trainer"/>
          <p:cNvSpPr txBox="1"/>
          <p:nvPr/>
        </p:nvSpPr>
        <p:spPr>
          <a:xfrm>
            <a:off x="8607228" y="2054894"/>
            <a:ext cx="150039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2000" i="1">
                <a:solidFill>
                  <a:srgbClr val="FFFFFF"/>
                </a:solidFill>
              </a:defRPr>
            </a:lvl1pPr>
          </a:lstStyle>
          <a:p>
            <a:r>
              <a:rPr lang="ru-RU" dirty="0"/>
              <a:t> </a:t>
            </a:r>
            <a:endParaRPr dirty="0"/>
          </a:p>
        </p:txBody>
      </p:sp>
      <p:sp>
        <p:nvSpPr>
          <p:cNvPr id="497" name="Training for Dealer’s Name…"/>
          <p:cNvSpPr txBox="1"/>
          <p:nvPr/>
        </p:nvSpPr>
        <p:spPr>
          <a:xfrm>
            <a:off x="-1453" y="4429793"/>
            <a:ext cx="9146906" cy="701041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solidFill>
                  <a:schemeClr val="accent1"/>
                </a:solidFill>
              </a:defRPr>
            </a:pPr>
            <a:r>
              <a:rPr dirty="0"/>
              <a:t>Training for </a:t>
            </a:r>
            <a:r>
              <a:rPr i="1" dirty="0"/>
              <a:t>Dealer’s Name</a:t>
            </a:r>
          </a:p>
          <a:p>
            <a:pPr algn="ctr">
              <a:defRPr sz="2000" i="1">
                <a:solidFill>
                  <a:schemeClr val="accent2"/>
                </a:solidFill>
              </a:defRPr>
            </a:pPr>
            <a:r>
              <a:rPr dirty="0"/>
              <a:t>Date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文本框 2"/>
          <p:cNvSpPr txBox="1"/>
          <p:nvPr/>
        </p:nvSpPr>
        <p:spPr>
          <a:xfrm>
            <a:off x="1316740" y="99435"/>
            <a:ext cx="1412697" cy="51308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685800">
              <a:defRPr sz="2800">
                <a:solidFill>
                  <a:srgbClr val="4B8E95"/>
                </a:solidFill>
              </a:defRPr>
            </a:lvl1pPr>
          </a:lstStyle>
          <a:p>
            <a:r>
              <a:t>iRoot Pro</a:t>
            </a:r>
          </a:p>
        </p:txBody>
      </p:sp>
      <p:sp>
        <p:nvSpPr>
          <p:cNvPr id="2064" name="Rectangle"/>
          <p:cNvSpPr/>
          <p:nvPr/>
        </p:nvSpPr>
        <p:spPr>
          <a:xfrm>
            <a:off x="798572" y="782636"/>
            <a:ext cx="952501" cy="269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1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065" name="TextBox 5"/>
          <p:cNvSpPr txBox="1"/>
          <p:nvPr/>
        </p:nvSpPr>
        <p:spPr>
          <a:xfrm>
            <a:off x="-9063" y="99435"/>
            <a:ext cx="9162127" cy="51308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2800">
                <a:solidFill>
                  <a:srgbClr val="535353"/>
                </a:solidFill>
              </a:defRPr>
            </a:lvl1pPr>
          </a:lstStyle>
          <a:p>
            <a:r>
              <a:rPr lang="ru-RU" dirty="0"/>
              <a:t>      Мотор + </a:t>
            </a:r>
            <a:r>
              <a:rPr lang="ru-RU" dirty="0" err="1"/>
              <a:t>апекслокатор</a:t>
            </a:r>
            <a:endParaRPr dirty="0"/>
          </a:p>
        </p:txBody>
      </p:sp>
      <p:sp>
        <p:nvSpPr>
          <p:cNvPr id="2066" name="Optional Pre-Set Apical Line"/>
          <p:cNvSpPr txBox="1"/>
          <p:nvPr/>
        </p:nvSpPr>
        <p:spPr>
          <a:xfrm>
            <a:off x="495118" y="967924"/>
            <a:ext cx="2614816" cy="253914"/>
          </a:xfrm>
          <a:prstGeom prst="rect">
            <a:avLst/>
          </a:prstGeom>
          <a:solidFill>
            <a:srgbClr val="F29E65"/>
          </a:solidFill>
          <a:ln w="3175">
            <a:solidFill>
              <a:srgbClr val="AD5B24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685800">
              <a:defRPr sz="1200">
                <a:solidFill>
                  <a:srgbClr val="FFFFFF"/>
                </a:solidFill>
              </a:defRPr>
            </a:lvl1pPr>
          </a:lstStyle>
          <a:p>
            <a:r>
              <a:rPr lang="ru-RU" dirty="0"/>
              <a:t>Предустановленная апикальная линия</a:t>
            </a:r>
            <a:endParaRPr dirty="0"/>
          </a:p>
        </p:txBody>
      </p:sp>
      <p:pic>
        <p:nvPicPr>
          <p:cNvPr id="20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1231565"/>
            <a:ext cx="2785902" cy="104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19" y="2679645"/>
            <a:ext cx="3378394" cy="1179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423" y="786320"/>
            <a:ext cx="3558272" cy="4029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fallOve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1" name="5Motor2in1_Only_apex" descr="5Motor2in1_Only_apex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1866" y="1669773"/>
            <a:ext cx="3655360" cy="2071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2" name="7Motor2in1_Apex+Motor" descr="7Motor2in1_Apex+Motor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6812" y="1669773"/>
            <a:ext cx="3655363" cy="2071372"/>
          </a:xfrm>
          <a:prstGeom prst="rect">
            <a:avLst/>
          </a:prstGeom>
          <a:ln w="12700">
            <a:miter lim="400000"/>
          </a:ln>
        </p:spPr>
      </p:pic>
      <p:sp>
        <p:nvSpPr>
          <p:cNvPr id="2073" name="文本框 2"/>
          <p:cNvSpPr txBox="1"/>
          <p:nvPr/>
        </p:nvSpPr>
        <p:spPr>
          <a:xfrm>
            <a:off x="1316740" y="99435"/>
            <a:ext cx="1412697" cy="51308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685800">
              <a:defRPr sz="2800">
                <a:solidFill>
                  <a:srgbClr val="4B8E95"/>
                </a:solidFill>
              </a:defRPr>
            </a:lvl1pPr>
          </a:lstStyle>
          <a:p>
            <a:r>
              <a:rPr dirty="0" err="1"/>
              <a:t>iRoot</a:t>
            </a:r>
            <a:r>
              <a:rPr dirty="0"/>
              <a:t> Pro</a:t>
            </a:r>
          </a:p>
        </p:txBody>
      </p:sp>
      <p:sp>
        <p:nvSpPr>
          <p:cNvPr id="2074" name="矩形 4"/>
          <p:cNvSpPr txBox="1"/>
          <p:nvPr/>
        </p:nvSpPr>
        <p:spPr>
          <a:xfrm>
            <a:off x="914031" y="3930518"/>
            <a:ext cx="3451062" cy="561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marL="326571" indent="-326571" defTabSz="685800">
              <a:buSzPct val="100000"/>
              <a:buChar char="➢"/>
              <a:defRPr sz="1600">
                <a:solidFill>
                  <a:srgbClr val="535353"/>
                </a:solidFill>
              </a:defRPr>
            </a:lvl1pPr>
          </a:lstStyle>
          <a:p>
            <a:r>
              <a:rPr lang="ru-RU" dirty="0"/>
              <a:t>Режим работы мотора под управлением апекс-локатора</a:t>
            </a:r>
            <a:endParaRPr dirty="0"/>
          </a:p>
        </p:txBody>
      </p:sp>
      <p:sp>
        <p:nvSpPr>
          <p:cNvPr id="2075" name="矩形 4"/>
          <p:cNvSpPr txBox="1"/>
          <p:nvPr/>
        </p:nvSpPr>
        <p:spPr>
          <a:xfrm>
            <a:off x="5034837" y="3930518"/>
            <a:ext cx="3582389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marL="326571" indent="-326571" defTabSz="685800">
              <a:buSzPct val="100000"/>
              <a:buChar char="➢"/>
              <a:defRPr sz="1600">
                <a:solidFill>
                  <a:srgbClr val="535353"/>
                </a:solidFill>
              </a:defRPr>
            </a:lvl1pPr>
          </a:lstStyle>
          <a:p>
            <a:r>
              <a:rPr lang="ru-RU" dirty="0"/>
              <a:t>Режим автономного апекс-локатора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fallOve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566" fill="hold"/>
                                        <p:tgtEl>
                                          <p:spTgt spid="20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000" fill="hold"/>
                                        <p:tgtEl>
                                          <p:spTgt spid="20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4966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966"/>
                            </p:stCondLst>
                            <p:childTnLst>
                              <p:par>
                                <p:cTn id="24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4725">
                <p:cTn id="26" fill="hold" display="0">
                  <p:stCondLst>
                    <p:cond delay="indefinite"/>
                  </p:stCondLst>
                </p:cTn>
                <p:tgtEl>
                  <p:spTgt spid="2071"/>
                </p:tgtEl>
              </p:cMediaNode>
            </p:video>
            <p:seq concurrent="1" prevAc="none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video>
              <p:cMediaNode vol="12839">
                <p:cTn id="32" fill="hold" display="0">
                  <p:stCondLst>
                    <p:cond delay="indefinite"/>
                  </p:stCondLst>
                </p:cTn>
                <p:tgtEl>
                  <p:spTgt spid="2072"/>
                </p:tgtEl>
              </p:cMediaNode>
            </p:video>
            <p:seq concurrent="1" prevAc="none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2"/>
                  </p:tgtEl>
                </p:cond>
              </p:nextCondLst>
            </p:seq>
          </p:childTnLst>
        </p:cTn>
      </p:par>
    </p:tnLst>
    <p:bldLst>
      <p:bldP spid="2071" grpId="4" animBg="1" advAuto="0"/>
      <p:bldP spid="2072" grpId="2" animBg="1" advAuto="0"/>
      <p:bldP spid="2074" grpId="1" animBg="1" advAuto="0"/>
      <p:bldP spid="2075" grpId="6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矩形 4"/>
          <p:cNvSpPr txBox="1"/>
          <p:nvPr/>
        </p:nvSpPr>
        <p:spPr>
          <a:xfrm>
            <a:off x="1269984" y="3801206"/>
            <a:ext cx="2713561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marL="326571" indent="-326571" defTabSz="685800">
              <a:buSzPct val="100000"/>
              <a:buChar char="➢"/>
              <a:defRPr sz="1600">
                <a:solidFill>
                  <a:srgbClr val="535353"/>
                </a:solidFill>
              </a:defRPr>
            </a:lvl1pPr>
          </a:lstStyle>
          <a:p>
            <a:r>
              <a:rPr lang="ru-RU" dirty="0"/>
              <a:t>Подключение к</a:t>
            </a:r>
            <a:r>
              <a:rPr dirty="0"/>
              <a:t> </a:t>
            </a:r>
            <a:r>
              <a:rPr dirty="0" err="1"/>
              <a:t>iRoot</a:t>
            </a:r>
            <a:r>
              <a:rPr dirty="0"/>
              <a:t> Apex</a:t>
            </a:r>
          </a:p>
        </p:txBody>
      </p:sp>
      <p:pic>
        <p:nvPicPr>
          <p:cNvPr id="2078" name="6Motor2in1_Bluetooth_apex " descr="6Motor2in1_Bluetooth_apex 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64" y="1458172"/>
            <a:ext cx="3796748" cy="2151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9" name="8Motor2in1_Bluetooth_pedal " descr="8Motor2in1_Bluetooth_pedal 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50295" y="1458172"/>
            <a:ext cx="3796749" cy="2151492"/>
          </a:xfrm>
          <a:prstGeom prst="rect">
            <a:avLst/>
          </a:prstGeom>
          <a:ln w="12700">
            <a:miter lim="400000"/>
          </a:ln>
        </p:spPr>
      </p:pic>
      <p:sp>
        <p:nvSpPr>
          <p:cNvPr id="2080" name="文本框 2"/>
          <p:cNvSpPr txBox="1"/>
          <p:nvPr/>
        </p:nvSpPr>
        <p:spPr>
          <a:xfrm>
            <a:off x="1316740" y="99435"/>
            <a:ext cx="1412697" cy="51308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685800">
              <a:defRPr sz="2800">
                <a:solidFill>
                  <a:srgbClr val="4B8E95"/>
                </a:solidFill>
              </a:defRPr>
            </a:lvl1pPr>
          </a:lstStyle>
          <a:p>
            <a:r>
              <a:rPr dirty="0" err="1"/>
              <a:t>iRoot</a:t>
            </a:r>
            <a:r>
              <a:rPr dirty="0"/>
              <a:t> Pro</a:t>
            </a:r>
          </a:p>
        </p:txBody>
      </p:sp>
      <p:sp>
        <p:nvSpPr>
          <p:cNvPr id="2081" name="矩形 4"/>
          <p:cNvSpPr txBox="1"/>
          <p:nvPr/>
        </p:nvSpPr>
        <p:spPr>
          <a:xfrm>
            <a:off x="5690172" y="3801204"/>
            <a:ext cx="2311208" cy="315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marL="326571" indent="-326571" defTabSz="685800">
              <a:buSzPct val="100000"/>
              <a:buChar char="➢"/>
              <a:defRPr sz="1600">
                <a:solidFill>
                  <a:srgbClr val="535353"/>
                </a:solidFill>
              </a:defRPr>
            </a:lvl1pPr>
          </a:lstStyle>
          <a:p>
            <a:r>
              <a:rPr lang="ru-RU" dirty="0"/>
              <a:t>Подключение к</a:t>
            </a:r>
            <a:r>
              <a:rPr dirty="0"/>
              <a:t> </a:t>
            </a:r>
            <a:r>
              <a:rPr dirty="0" err="1"/>
              <a:t>iPedal</a:t>
            </a:r>
            <a:endParaRPr dirty="0"/>
          </a:p>
        </p:txBody>
      </p:sp>
      <p:pic>
        <p:nvPicPr>
          <p:cNvPr id="2082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2491" y="350410"/>
            <a:ext cx="1123355" cy="10992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fallOve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166" fill="hold"/>
                                        <p:tgtEl>
                                          <p:spTgt spid="2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000" fill="hold"/>
                                        <p:tgtEl>
                                          <p:spTgt spid="2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2633" fill="hold"/>
                                        <p:tgtEl>
                                          <p:spTgt spid="2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485">
                <p:cTn id="26" fill="hold" display="0">
                  <p:stCondLst>
                    <p:cond delay="indefinite"/>
                  </p:stCondLst>
                </p:cTn>
                <p:tgtEl>
                  <p:spTgt spid="2078"/>
                </p:tgtEl>
              </p:cMediaNode>
            </p:video>
            <p:seq concurrent="1" prevAc="none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  <p:video>
              <p:cMediaNode vol="15386">
                <p:cTn id="32" fill="hold" display="0">
                  <p:stCondLst>
                    <p:cond delay="indefinite"/>
                  </p:stCondLst>
                </p:cTn>
                <p:tgtEl>
                  <p:spTgt spid="2079"/>
                </p:tgtEl>
              </p:cMediaNode>
            </p:video>
            <p:seq concurrent="1" prevAc="none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9"/>
                  </p:tgtEl>
                </p:cond>
              </p:nextCondLst>
            </p:seq>
          </p:childTnLst>
        </p:cTn>
      </p:par>
    </p:tnLst>
    <p:bldLst>
      <p:bldP spid="2077" grpId="1" animBg="1" advAuto="0"/>
      <p:bldP spid="2078" grpId="2" animBg="1" advAuto="0"/>
      <p:bldP spid="2079" grpId="5" animBg="1" advAuto="0"/>
      <p:bldP spid="2081" grpId="4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文本框 2"/>
          <p:cNvSpPr txBox="1"/>
          <p:nvPr/>
        </p:nvSpPr>
        <p:spPr>
          <a:xfrm>
            <a:off x="1316740" y="99435"/>
            <a:ext cx="1412697" cy="51308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685800">
              <a:defRPr sz="2800">
                <a:solidFill>
                  <a:srgbClr val="4B8E95"/>
                </a:solidFill>
              </a:defRPr>
            </a:lvl1pPr>
          </a:lstStyle>
          <a:p>
            <a:r>
              <a:rPr dirty="0" err="1"/>
              <a:t>iRoot</a:t>
            </a:r>
            <a:r>
              <a:rPr dirty="0"/>
              <a:t> Pro</a:t>
            </a:r>
          </a:p>
        </p:txBody>
      </p:sp>
      <p:sp>
        <p:nvSpPr>
          <p:cNvPr id="2085" name="Rectangle"/>
          <p:cNvSpPr/>
          <p:nvPr/>
        </p:nvSpPr>
        <p:spPr>
          <a:xfrm>
            <a:off x="798572" y="782636"/>
            <a:ext cx="952501" cy="269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120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20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57" y="944039"/>
            <a:ext cx="3351151" cy="4410065"/>
          </a:xfrm>
          <a:prstGeom prst="rect">
            <a:avLst/>
          </a:prstGeom>
          <a:ln w="12700">
            <a:miter lim="400000"/>
          </a:ln>
        </p:spPr>
      </p:pic>
      <p:sp>
        <p:nvSpPr>
          <p:cNvPr id="2087" name="Rectangle"/>
          <p:cNvSpPr/>
          <p:nvPr/>
        </p:nvSpPr>
        <p:spPr>
          <a:xfrm>
            <a:off x="1971827" y="777884"/>
            <a:ext cx="1732021" cy="162057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120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2088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5394" y="418936"/>
            <a:ext cx="4696446" cy="3790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517" y="3997578"/>
            <a:ext cx="4541400" cy="534877"/>
          </a:xfrm>
          <a:prstGeom prst="rect">
            <a:avLst/>
          </a:prstGeom>
          <a:ln w="12700">
            <a:miter lim="400000"/>
          </a:ln>
        </p:spPr>
      </p:pic>
      <p:sp>
        <p:nvSpPr>
          <p:cNvPr id="2090" name="connection"/>
          <p:cNvSpPr txBox="1"/>
          <p:nvPr/>
        </p:nvSpPr>
        <p:spPr>
          <a:xfrm>
            <a:off x="4146550" y="3707129"/>
            <a:ext cx="952500" cy="2392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100">
                <a:solidFill>
                  <a:srgbClr val="92929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connection</a:t>
            </a:r>
          </a:p>
        </p:txBody>
      </p:sp>
      <p:sp>
        <p:nvSpPr>
          <p:cNvPr id="2091" name="Line"/>
          <p:cNvSpPr/>
          <p:nvPr/>
        </p:nvSpPr>
        <p:spPr>
          <a:xfrm>
            <a:off x="4089400" y="3930650"/>
            <a:ext cx="4402656" cy="0"/>
          </a:xfrm>
          <a:prstGeom prst="line">
            <a:avLst/>
          </a:prstGeom>
          <a:ln w="12700">
            <a:solidFill>
              <a:srgbClr val="DDDDDD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fallOve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9" name="TextBox 5"/>
          <p:cNvSpPr txBox="1"/>
          <p:nvPr/>
        </p:nvSpPr>
        <p:spPr>
          <a:xfrm>
            <a:off x="-37259" y="2149315"/>
            <a:ext cx="9218517" cy="80791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5000">
                <a:solidFill>
                  <a:srgbClr val="009193"/>
                </a:solidFill>
              </a:defRPr>
            </a:lvl1pPr>
          </a:lstStyle>
          <a:p>
            <a:r>
              <a:rPr lang="ru-RU" sz="4800" dirty="0"/>
              <a:t>Моторы </a:t>
            </a:r>
            <a:r>
              <a:rPr sz="4800" dirty="0"/>
              <a:t>2-</a:t>
            </a:r>
            <a:r>
              <a:rPr lang="ru-RU" sz="4800" dirty="0"/>
              <a:t>в</a:t>
            </a:r>
            <a:r>
              <a:rPr sz="4800"/>
              <a:t>-1</a:t>
            </a:r>
            <a:endParaRPr sz="48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fallOve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1" name="图片 26" descr="图片 26"/>
          <p:cNvPicPr>
            <a:picLocks noChangeAspect="1"/>
          </p:cNvPicPr>
          <p:nvPr/>
        </p:nvPicPr>
        <p:blipFill>
          <a:blip r:embed="rId2"/>
          <a:srcRect l="6217" t="15768"/>
          <a:stretch>
            <a:fillRect/>
          </a:stretch>
        </p:blipFill>
        <p:spPr>
          <a:xfrm flipH="1">
            <a:off x="-5859" y="992"/>
            <a:ext cx="9155614" cy="5141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2" name="图片 6" descr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233" y="80686"/>
            <a:ext cx="2976107" cy="621070"/>
          </a:xfrm>
          <a:prstGeom prst="rect">
            <a:avLst/>
          </a:prstGeom>
          <a:ln w="12700">
            <a:miter lim="400000"/>
          </a:ln>
        </p:spPr>
      </p:pic>
      <p:sp>
        <p:nvSpPr>
          <p:cNvPr id="1983" name="文本框 2"/>
          <p:cNvSpPr txBox="1"/>
          <p:nvPr/>
        </p:nvSpPr>
        <p:spPr>
          <a:xfrm>
            <a:off x="5504736" y="1552992"/>
            <a:ext cx="3645792" cy="62738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 defTabSz="685800">
              <a:defRPr sz="3600">
                <a:solidFill>
                  <a:srgbClr val="4B8E95"/>
                </a:solidFill>
              </a:defRPr>
            </a:lvl1pPr>
          </a:lstStyle>
          <a:p>
            <a:r>
              <a:rPr dirty="0" err="1"/>
              <a:t>iRoot</a:t>
            </a:r>
            <a:r>
              <a:rPr dirty="0"/>
              <a:t> Pro</a:t>
            </a:r>
          </a:p>
        </p:txBody>
      </p:sp>
      <p:pic>
        <p:nvPicPr>
          <p:cNvPr id="198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151" y="1889575"/>
            <a:ext cx="4923473" cy="32031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fallOve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38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3" grpId="1" animBg="1" advAuto="0"/>
      <p:bldP spid="1984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文本框 2"/>
          <p:cNvSpPr txBox="1"/>
          <p:nvPr/>
        </p:nvSpPr>
        <p:spPr>
          <a:xfrm>
            <a:off x="1316740" y="99435"/>
            <a:ext cx="1412697" cy="51308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685800">
              <a:defRPr sz="2800">
                <a:solidFill>
                  <a:srgbClr val="4B8E95"/>
                </a:solidFill>
              </a:defRPr>
            </a:lvl1pPr>
          </a:lstStyle>
          <a:p>
            <a:r>
              <a:t>iRoot Pro</a:t>
            </a:r>
          </a:p>
        </p:txBody>
      </p:sp>
      <p:sp>
        <p:nvSpPr>
          <p:cNvPr id="1987" name="Rectangle"/>
          <p:cNvSpPr/>
          <p:nvPr/>
        </p:nvSpPr>
        <p:spPr>
          <a:xfrm>
            <a:off x="798572" y="782636"/>
            <a:ext cx="952501" cy="269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120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98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13" y="837391"/>
            <a:ext cx="2454462" cy="1804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192" y="3939963"/>
            <a:ext cx="1401722" cy="1121378"/>
          </a:xfrm>
          <a:prstGeom prst="rect">
            <a:avLst/>
          </a:prstGeom>
          <a:ln w="12700">
            <a:miter lim="400000"/>
          </a:ln>
        </p:spPr>
      </p:pic>
      <p:sp>
        <p:nvSpPr>
          <p:cNvPr id="1991" name="Rectangle"/>
          <p:cNvSpPr/>
          <p:nvPr/>
        </p:nvSpPr>
        <p:spPr>
          <a:xfrm>
            <a:off x="4095750" y="3850903"/>
            <a:ext cx="952500" cy="1340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120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199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156" y="3939963"/>
            <a:ext cx="1682067" cy="1121378"/>
          </a:xfrm>
          <a:prstGeom prst="rect">
            <a:avLst/>
          </a:prstGeom>
          <a:ln w="12700">
            <a:miter lim="400000"/>
          </a:ln>
        </p:spPr>
      </p:pic>
      <p:sp>
        <p:nvSpPr>
          <p:cNvPr id="1993" name="文本框 2"/>
          <p:cNvSpPr txBox="1"/>
          <p:nvPr/>
        </p:nvSpPr>
        <p:spPr>
          <a:xfrm>
            <a:off x="4087293" y="165130"/>
            <a:ext cx="1503936" cy="377024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685800">
              <a:defRPr sz="2000" u="sng">
                <a:solidFill>
                  <a:srgbClr val="4B8E95"/>
                </a:solidFill>
              </a:defRPr>
            </a:lvl1pPr>
          </a:lstStyle>
          <a:p>
            <a:r>
              <a:rPr lang="ru-RU" dirty="0"/>
              <a:t>Особенности</a:t>
            </a:r>
            <a:endParaRPr dirty="0"/>
          </a:p>
        </p:txBody>
      </p:sp>
      <p:pic>
        <p:nvPicPr>
          <p:cNvPr id="199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217" y="931173"/>
            <a:ext cx="2326100" cy="860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5679" y="-34454"/>
            <a:ext cx="908506" cy="2506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0684" y="1764579"/>
            <a:ext cx="969413" cy="799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7" name="图片 21" descr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2125" y="762030"/>
            <a:ext cx="399040" cy="381691"/>
          </a:xfrm>
          <a:prstGeom prst="rect">
            <a:avLst/>
          </a:prstGeom>
          <a:ln w="12700">
            <a:miter lim="400000"/>
          </a:ln>
        </p:spPr>
      </p:pic>
      <p:sp>
        <p:nvSpPr>
          <p:cNvPr id="1998" name="文本框 2"/>
          <p:cNvSpPr txBox="1"/>
          <p:nvPr/>
        </p:nvSpPr>
        <p:spPr>
          <a:xfrm>
            <a:off x="4039066" y="777733"/>
            <a:ext cx="4718383" cy="3023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/>
          <a:p>
            <a:pPr marL="152400" indent="-152400" defTabSz="685800">
              <a:buSzPct val="100000"/>
              <a:buChar char="•"/>
              <a:defRPr>
                <a:solidFill>
                  <a:srgbClr val="535353"/>
                </a:solidFill>
              </a:defRPr>
            </a:pPr>
            <a:r>
              <a:rPr lang="ru-RU" sz="1600" dirty="0"/>
              <a:t>Встроенный </a:t>
            </a:r>
            <a:r>
              <a:rPr lang="ru-RU" sz="1600" dirty="0" err="1"/>
              <a:t>апекслокатор</a:t>
            </a:r>
            <a:endParaRPr sz="1600" dirty="0"/>
          </a:p>
          <a:p>
            <a:pPr marL="152400" indent="-152400" defTabSz="685800">
              <a:buSzPct val="100000"/>
              <a:buChar char="•"/>
              <a:defRPr>
                <a:solidFill>
                  <a:srgbClr val="535353"/>
                </a:solidFill>
              </a:defRPr>
            </a:pPr>
            <a:r>
              <a:rPr lang="ru-RU" sz="1600" dirty="0"/>
              <a:t>Беспроводной</a:t>
            </a:r>
            <a:endParaRPr sz="1600" dirty="0"/>
          </a:p>
          <a:p>
            <a:pPr marL="152400" indent="-152400" defTabSz="685800">
              <a:buSzPct val="100000"/>
              <a:buChar char="•"/>
              <a:defRPr>
                <a:solidFill>
                  <a:srgbClr val="535353"/>
                </a:solidFill>
              </a:defRPr>
            </a:pPr>
            <a:r>
              <a:rPr lang="ru-RU" sz="1600" dirty="0"/>
              <a:t>Быстрый запуск</a:t>
            </a:r>
            <a:endParaRPr sz="1600" dirty="0"/>
          </a:p>
          <a:p>
            <a:pPr marL="152400" indent="-152400" defTabSz="685800">
              <a:buSzPct val="100000"/>
              <a:buChar char="•"/>
              <a:defRPr>
                <a:solidFill>
                  <a:srgbClr val="535353"/>
                </a:solidFill>
              </a:defRPr>
            </a:pPr>
            <a:r>
              <a:rPr sz="1600" dirty="0"/>
              <a:t>4 </a:t>
            </a:r>
            <a:r>
              <a:rPr lang="ru-RU" sz="1600" dirty="0"/>
              <a:t>рабочих режима</a:t>
            </a:r>
            <a:endParaRPr sz="1600" dirty="0"/>
          </a:p>
          <a:p>
            <a:pPr marL="152400" indent="-152400" defTabSz="685800">
              <a:buSzPct val="100000"/>
              <a:buChar char="•"/>
              <a:defRPr>
                <a:solidFill>
                  <a:srgbClr val="535353"/>
                </a:solidFill>
              </a:defRPr>
            </a:pPr>
            <a:r>
              <a:rPr sz="1600" dirty="0"/>
              <a:t>10 </a:t>
            </a:r>
            <a:r>
              <a:rPr lang="ru-RU" sz="1600" dirty="0"/>
              <a:t>запоминаемых настроек</a:t>
            </a:r>
            <a:endParaRPr sz="1600" dirty="0"/>
          </a:p>
          <a:p>
            <a:pPr marL="152400" indent="-152400" defTabSz="685800">
              <a:buSzPct val="100000"/>
              <a:buChar char="•"/>
              <a:defRPr>
                <a:solidFill>
                  <a:srgbClr val="535353"/>
                </a:solidFill>
              </a:defRPr>
            </a:pPr>
            <a:r>
              <a:rPr lang="ru-RU" sz="1600" dirty="0"/>
              <a:t>Кнопка без фиксации</a:t>
            </a:r>
            <a:endParaRPr sz="1600" dirty="0"/>
          </a:p>
          <a:p>
            <a:pPr marL="152400" indent="-152400" defTabSz="685800">
              <a:buSzPct val="100000"/>
              <a:buChar char="•"/>
              <a:defRPr>
                <a:solidFill>
                  <a:srgbClr val="535353"/>
                </a:solidFill>
              </a:defRPr>
            </a:pPr>
            <a:r>
              <a:rPr lang="ru-RU" sz="1600" dirty="0"/>
              <a:t>Адаптация под левую и правую руку</a:t>
            </a:r>
            <a:endParaRPr sz="1600" dirty="0"/>
          </a:p>
          <a:p>
            <a:pPr marL="152400" indent="-152400" defTabSz="685800">
              <a:buSzPct val="100000"/>
              <a:buChar char="•"/>
              <a:defRPr>
                <a:solidFill>
                  <a:srgbClr val="535353"/>
                </a:solidFill>
              </a:defRPr>
            </a:pPr>
            <a:r>
              <a:rPr lang="ru-RU" sz="1600" dirty="0"/>
              <a:t>Легкий вес</a:t>
            </a:r>
            <a:r>
              <a:rPr sz="1600" dirty="0"/>
              <a:t> (118</a:t>
            </a:r>
            <a:r>
              <a:rPr lang="ru-RU" sz="1600" dirty="0"/>
              <a:t> г</a:t>
            </a:r>
            <a:r>
              <a:rPr sz="1600" dirty="0"/>
              <a:t>)</a:t>
            </a:r>
          </a:p>
          <a:p>
            <a:pPr marL="152400" indent="-152400" defTabSz="685800">
              <a:buSzPct val="100000"/>
              <a:buChar char="•"/>
              <a:defRPr>
                <a:solidFill>
                  <a:srgbClr val="535353"/>
                </a:solidFill>
              </a:defRPr>
            </a:pPr>
            <a:r>
              <a:rPr lang="ru-RU" sz="1600" dirty="0" err="1"/>
              <a:t>Автоклавируемый</a:t>
            </a:r>
            <a:r>
              <a:rPr lang="ru-RU" sz="1600" dirty="0"/>
              <a:t> угловой наконечник</a:t>
            </a:r>
            <a:r>
              <a:rPr sz="1600" dirty="0"/>
              <a:t>, </a:t>
            </a:r>
            <a:r>
              <a:rPr lang="ru-RU" sz="1600" dirty="0"/>
              <a:t>загубник</a:t>
            </a:r>
            <a:r>
              <a:rPr sz="1600" dirty="0"/>
              <a:t> </a:t>
            </a:r>
            <a:r>
              <a:rPr lang="ru-RU" sz="1600" dirty="0"/>
              <a:t>и </a:t>
            </a:r>
            <a:r>
              <a:rPr lang="ru-RU" sz="1600" dirty="0" err="1"/>
              <a:t>файлодержатель</a:t>
            </a:r>
            <a:endParaRPr sz="1600" dirty="0"/>
          </a:p>
          <a:p>
            <a:pPr marL="152400" indent="-152400" defTabSz="685800">
              <a:buSzPct val="100000"/>
              <a:buChar char="•"/>
              <a:defRPr>
                <a:solidFill>
                  <a:srgbClr val="535353"/>
                </a:solidFill>
              </a:defRPr>
            </a:pPr>
            <a:r>
              <a:rPr lang="ru-RU" sz="1600" dirty="0"/>
              <a:t>Подключается к</a:t>
            </a:r>
            <a:r>
              <a:rPr sz="1600" dirty="0"/>
              <a:t> </a:t>
            </a:r>
            <a:r>
              <a:rPr sz="1600" dirty="0" err="1"/>
              <a:t>iRoot</a:t>
            </a:r>
            <a:r>
              <a:rPr sz="1600" dirty="0"/>
              <a:t> Apex </a:t>
            </a:r>
            <a:r>
              <a:rPr lang="ru-RU" sz="1600" dirty="0"/>
              <a:t>по</a:t>
            </a:r>
            <a:r>
              <a:rPr sz="1600" dirty="0"/>
              <a:t> </a:t>
            </a:r>
            <a:r>
              <a:rPr sz="1600" dirty="0" err="1"/>
              <a:t>BlueTooth</a:t>
            </a:r>
            <a:r>
              <a:rPr sz="1600" dirty="0"/>
              <a:t>                    (</a:t>
            </a:r>
            <a:r>
              <a:rPr lang="ru-RU" sz="1600" dirty="0"/>
              <a:t>для дополнительного экрана</a:t>
            </a:r>
            <a:r>
              <a:rPr sz="1600" dirty="0"/>
              <a:t>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77520D3-D789-3D3B-8875-6421771FB306}"/>
              </a:ext>
            </a:extLst>
          </p:cNvPr>
          <p:cNvSpPr/>
          <p:nvPr/>
        </p:nvSpPr>
        <p:spPr>
          <a:xfrm>
            <a:off x="386551" y="2948973"/>
            <a:ext cx="35835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Совместная работа </a:t>
            </a:r>
            <a:r>
              <a:rPr lang="ru-RU" sz="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апекслокатора</a:t>
            </a:r>
            <a:r>
              <a:rPr lang="ru-RU" sz="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и </a:t>
            </a:r>
            <a:r>
              <a:rPr lang="ru-RU" sz="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эндомотора</a:t>
            </a:r>
            <a:endParaRPr lang="ru-RU" sz="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ru-RU" sz="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Автоматически вращается при входе в корневой канал</a:t>
            </a:r>
          </a:p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Автоматически замедляется при приближении к апексу</a:t>
            </a:r>
          </a:p>
          <a:p>
            <a:r>
              <a:rPr lang="ru-RU" sz="8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Автоматический реверс при достижении апекса</a:t>
            </a:r>
          </a:p>
          <a:p>
            <a:r>
              <a:rPr lang="ru-RU" sz="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Автоматически останавливается при выходе из канала</a:t>
            </a:r>
            <a:endParaRPr lang="ru-RU" sz="8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fallOve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文本框 2"/>
          <p:cNvSpPr txBox="1"/>
          <p:nvPr/>
        </p:nvSpPr>
        <p:spPr>
          <a:xfrm>
            <a:off x="1316740" y="99435"/>
            <a:ext cx="1412697" cy="51308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685800">
              <a:defRPr sz="2800">
                <a:solidFill>
                  <a:srgbClr val="4B8E95"/>
                </a:solidFill>
              </a:defRPr>
            </a:lvl1pPr>
          </a:lstStyle>
          <a:p>
            <a:r>
              <a:rPr dirty="0" err="1"/>
              <a:t>iRoot</a:t>
            </a:r>
            <a:r>
              <a:rPr dirty="0"/>
              <a:t> Pro</a:t>
            </a:r>
          </a:p>
        </p:txBody>
      </p:sp>
      <p:sp>
        <p:nvSpPr>
          <p:cNvPr id="2001" name="Rectangle"/>
          <p:cNvSpPr/>
          <p:nvPr/>
        </p:nvSpPr>
        <p:spPr>
          <a:xfrm>
            <a:off x="798572" y="782636"/>
            <a:ext cx="952501" cy="269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120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200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074" y="802392"/>
            <a:ext cx="3373687" cy="3900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064" y="1295271"/>
            <a:ext cx="4991101" cy="2914651"/>
          </a:xfrm>
          <a:prstGeom prst="rect">
            <a:avLst/>
          </a:prstGeom>
          <a:ln w="12700">
            <a:miter lim="400000"/>
          </a:ln>
        </p:spPr>
      </p:pic>
      <p:sp>
        <p:nvSpPr>
          <p:cNvPr id="2004" name="Rectangle"/>
          <p:cNvSpPr/>
          <p:nvPr/>
        </p:nvSpPr>
        <p:spPr>
          <a:xfrm>
            <a:off x="7290553" y="1841430"/>
            <a:ext cx="939801" cy="6722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fallOve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文本框 2"/>
          <p:cNvSpPr txBox="1"/>
          <p:nvPr/>
        </p:nvSpPr>
        <p:spPr>
          <a:xfrm>
            <a:off x="1316740" y="99435"/>
            <a:ext cx="1412697" cy="51308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685800">
              <a:defRPr sz="2800">
                <a:solidFill>
                  <a:srgbClr val="4B8E95"/>
                </a:solidFill>
              </a:defRPr>
            </a:lvl1pPr>
          </a:lstStyle>
          <a:p>
            <a:r>
              <a:rPr dirty="0" err="1"/>
              <a:t>iRoot</a:t>
            </a:r>
            <a:r>
              <a:rPr dirty="0"/>
              <a:t> Pro</a:t>
            </a:r>
          </a:p>
        </p:txBody>
      </p:sp>
      <p:sp>
        <p:nvSpPr>
          <p:cNvPr id="2007" name="Rectangle"/>
          <p:cNvSpPr/>
          <p:nvPr/>
        </p:nvSpPr>
        <p:spPr>
          <a:xfrm>
            <a:off x="798572" y="782636"/>
            <a:ext cx="952501" cy="269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120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200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72" y="1218531"/>
            <a:ext cx="3751225" cy="1934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27" y="3582906"/>
            <a:ext cx="2772515" cy="1034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847" y="906335"/>
            <a:ext cx="4363886" cy="37837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fallOve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Freeform 29"/>
          <p:cNvSpPr/>
          <p:nvPr/>
        </p:nvSpPr>
        <p:spPr>
          <a:xfrm>
            <a:off x="1312269" y="302556"/>
            <a:ext cx="330893" cy="2517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571"/>
                </a:moveTo>
                <a:lnTo>
                  <a:pt x="19318" y="13582"/>
                </a:lnTo>
                <a:lnTo>
                  <a:pt x="13218" y="21600"/>
                </a:lnTo>
                <a:lnTo>
                  <a:pt x="8680" y="21600"/>
                </a:lnTo>
                <a:lnTo>
                  <a:pt x="15425" y="12698"/>
                </a:lnTo>
                <a:lnTo>
                  <a:pt x="0" y="12698"/>
                </a:lnTo>
                <a:lnTo>
                  <a:pt x="0" y="8444"/>
                </a:lnTo>
                <a:lnTo>
                  <a:pt x="15425" y="8444"/>
                </a:lnTo>
                <a:lnTo>
                  <a:pt x="9052" y="0"/>
                </a:lnTo>
                <a:lnTo>
                  <a:pt x="13590" y="0"/>
                </a:lnTo>
                <a:lnTo>
                  <a:pt x="21600" y="10571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4289" tIns="34289" rIns="34289" bIns="34289"/>
          <a:lstStyle/>
          <a:p>
            <a:pPr defTabSz="685800">
              <a:def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013" name="Freeform 204"/>
          <p:cNvSpPr/>
          <p:nvPr/>
        </p:nvSpPr>
        <p:spPr>
          <a:xfrm>
            <a:off x="1182875" y="2836865"/>
            <a:ext cx="295351" cy="276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2880"/>
                </a:moveTo>
                <a:cubicBezTo>
                  <a:pt x="14850" y="2880"/>
                  <a:pt x="14850" y="2880"/>
                  <a:pt x="14850" y="2880"/>
                </a:cubicBezTo>
                <a:cubicBezTo>
                  <a:pt x="14850" y="1440"/>
                  <a:pt x="14850" y="1440"/>
                  <a:pt x="14850" y="1440"/>
                </a:cubicBezTo>
                <a:cubicBezTo>
                  <a:pt x="14850" y="720"/>
                  <a:pt x="14175" y="0"/>
                  <a:pt x="13500" y="0"/>
                </a:cubicBezTo>
                <a:cubicBezTo>
                  <a:pt x="8100" y="0"/>
                  <a:pt x="8100" y="0"/>
                  <a:pt x="8100" y="0"/>
                </a:cubicBezTo>
                <a:cubicBezTo>
                  <a:pt x="7425" y="0"/>
                  <a:pt x="6750" y="720"/>
                  <a:pt x="6750" y="1440"/>
                </a:cubicBezTo>
                <a:cubicBezTo>
                  <a:pt x="6750" y="2880"/>
                  <a:pt x="6750" y="2880"/>
                  <a:pt x="6750" y="2880"/>
                </a:cubicBezTo>
                <a:cubicBezTo>
                  <a:pt x="2700" y="2880"/>
                  <a:pt x="2700" y="2880"/>
                  <a:pt x="2700" y="2880"/>
                </a:cubicBezTo>
                <a:cubicBezTo>
                  <a:pt x="1181" y="2880"/>
                  <a:pt x="0" y="4140"/>
                  <a:pt x="0" y="5760"/>
                </a:cubicBezTo>
                <a:cubicBezTo>
                  <a:pt x="0" y="18720"/>
                  <a:pt x="0" y="18720"/>
                  <a:pt x="0" y="18720"/>
                </a:cubicBezTo>
                <a:cubicBezTo>
                  <a:pt x="0" y="20340"/>
                  <a:pt x="1181" y="21600"/>
                  <a:pt x="2700" y="21600"/>
                </a:cubicBezTo>
                <a:cubicBezTo>
                  <a:pt x="18900" y="21600"/>
                  <a:pt x="18900" y="21600"/>
                  <a:pt x="18900" y="21600"/>
                </a:cubicBezTo>
                <a:cubicBezTo>
                  <a:pt x="20419" y="21600"/>
                  <a:pt x="21600" y="20340"/>
                  <a:pt x="21600" y="18720"/>
                </a:cubicBezTo>
                <a:cubicBezTo>
                  <a:pt x="21600" y="5760"/>
                  <a:pt x="21600" y="5760"/>
                  <a:pt x="21600" y="5760"/>
                </a:cubicBezTo>
                <a:cubicBezTo>
                  <a:pt x="21600" y="4140"/>
                  <a:pt x="20419" y="2880"/>
                  <a:pt x="18900" y="2880"/>
                </a:cubicBezTo>
                <a:close/>
                <a:moveTo>
                  <a:pt x="8100" y="2160"/>
                </a:moveTo>
                <a:cubicBezTo>
                  <a:pt x="8100" y="1800"/>
                  <a:pt x="8437" y="1440"/>
                  <a:pt x="8775" y="1440"/>
                </a:cubicBezTo>
                <a:cubicBezTo>
                  <a:pt x="12825" y="1440"/>
                  <a:pt x="12825" y="1440"/>
                  <a:pt x="12825" y="1440"/>
                </a:cubicBezTo>
                <a:cubicBezTo>
                  <a:pt x="13163" y="1440"/>
                  <a:pt x="13500" y="1800"/>
                  <a:pt x="13500" y="2160"/>
                </a:cubicBezTo>
                <a:cubicBezTo>
                  <a:pt x="13500" y="2880"/>
                  <a:pt x="13500" y="2880"/>
                  <a:pt x="13500" y="2880"/>
                </a:cubicBezTo>
                <a:cubicBezTo>
                  <a:pt x="13163" y="2880"/>
                  <a:pt x="13163" y="2880"/>
                  <a:pt x="12825" y="2880"/>
                </a:cubicBezTo>
                <a:cubicBezTo>
                  <a:pt x="8775" y="2880"/>
                  <a:pt x="8775" y="2880"/>
                  <a:pt x="8775" y="2880"/>
                </a:cubicBezTo>
                <a:cubicBezTo>
                  <a:pt x="8437" y="2880"/>
                  <a:pt x="8437" y="2880"/>
                  <a:pt x="8100" y="2880"/>
                </a:cubicBezTo>
                <a:lnTo>
                  <a:pt x="8100" y="2160"/>
                </a:lnTo>
                <a:close/>
                <a:moveTo>
                  <a:pt x="20250" y="18720"/>
                </a:moveTo>
                <a:cubicBezTo>
                  <a:pt x="20250" y="19440"/>
                  <a:pt x="19575" y="20160"/>
                  <a:pt x="18900" y="20160"/>
                </a:cubicBezTo>
                <a:cubicBezTo>
                  <a:pt x="2700" y="20160"/>
                  <a:pt x="2700" y="20160"/>
                  <a:pt x="2700" y="20160"/>
                </a:cubicBezTo>
                <a:cubicBezTo>
                  <a:pt x="2025" y="20160"/>
                  <a:pt x="1350" y="19440"/>
                  <a:pt x="1350" y="18720"/>
                </a:cubicBezTo>
                <a:cubicBezTo>
                  <a:pt x="1350" y="10800"/>
                  <a:pt x="1350" y="10800"/>
                  <a:pt x="1350" y="10800"/>
                </a:cubicBezTo>
                <a:cubicBezTo>
                  <a:pt x="8269" y="10800"/>
                  <a:pt x="8269" y="10800"/>
                  <a:pt x="8269" y="10800"/>
                </a:cubicBezTo>
                <a:cubicBezTo>
                  <a:pt x="8100" y="10980"/>
                  <a:pt x="8100" y="11340"/>
                  <a:pt x="8100" y="11520"/>
                </a:cubicBezTo>
                <a:cubicBezTo>
                  <a:pt x="8100" y="13140"/>
                  <a:pt x="9281" y="14400"/>
                  <a:pt x="10800" y="14400"/>
                </a:cubicBezTo>
                <a:cubicBezTo>
                  <a:pt x="12319" y="14400"/>
                  <a:pt x="13500" y="13140"/>
                  <a:pt x="13500" y="11520"/>
                </a:cubicBezTo>
                <a:cubicBezTo>
                  <a:pt x="13500" y="11340"/>
                  <a:pt x="13500" y="10980"/>
                  <a:pt x="13331" y="10800"/>
                </a:cubicBezTo>
                <a:cubicBezTo>
                  <a:pt x="20250" y="10800"/>
                  <a:pt x="20250" y="10800"/>
                  <a:pt x="20250" y="10800"/>
                </a:cubicBezTo>
                <a:lnTo>
                  <a:pt x="20250" y="18720"/>
                </a:lnTo>
                <a:close/>
                <a:moveTo>
                  <a:pt x="9450" y="11520"/>
                </a:moveTo>
                <a:cubicBezTo>
                  <a:pt x="9450" y="11340"/>
                  <a:pt x="9450" y="10980"/>
                  <a:pt x="9619" y="10800"/>
                </a:cubicBezTo>
                <a:cubicBezTo>
                  <a:pt x="11981" y="10800"/>
                  <a:pt x="11981" y="10800"/>
                  <a:pt x="11981" y="10800"/>
                </a:cubicBezTo>
                <a:cubicBezTo>
                  <a:pt x="12150" y="10980"/>
                  <a:pt x="12150" y="11340"/>
                  <a:pt x="12150" y="11520"/>
                </a:cubicBezTo>
                <a:cubicBezTo>
                  <a:pt x="12150" y="12240"/>
                  <a:pt x="11475" y="12960"/>
                  <a:pt x="10800" y="12960"/>
                </a:cubicBezTo>
                <a:cubicBezTo>
                  <a:pt x="10125" y="12960"/>
                  <a:pt x="9450" y="12240"/>
                  <a:pt x="9450" y="11520"/>
                </a:cubicBezTo>
                <a:close/>
                <a:moveTo>
                  <a:pt x="20250" y="9360"/>
                </a:moveTo>
                <a:cubicBezTo>
                  <a:pt x="1350" y="9360"/>
                  <a:pt x="1350" y="9360"/>
                  <a:pt x="1350" y="9360"/>
                </a:cubicBezTo>
                <a:cubicBezTo>
                  <a:pt x="1350" y="5760"/>
                  <a:pt x="1350" y="5760"/>
                  <a:pt x="1350" y="5760"/>
                </a:cubicBezTo>
                <a:cubicBezTo>
                  <a:pt x="1350" y="5040"/>
                  <a:pt x="2025" y="4320"/>
                  <a:pt x="2700" y="4320"/>
                </a:cubicBezTo>
                <a:cubicBezTo>
                  <a:pt x="18900" y="4320"/>
                  <a:pt x="18900" y="4320"/>
                  <a:pt x="18900" y="4320"/>
                </a:cubicBezTo>
                <a:cubicBezTo>
                  <a:pt x="19575" y="4320"/>
                  <a:pt x="20250" y="5040"/>
                  <a:pt x="20250" y="5760"/>
                </a:cubicBezTo>
                <a:lnTo>
                  <a:pt x="20250" y="936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4289" tIns="34289" rIns="34289" bIns="34289"/>
          <a:lstStyle/>
          <a:p>
            <a:pPr defTabSz="685800">
              <a:defRPr sz="1200">
                <a:solidFill>
                  <a:srgbClr val="404040"/>
                </a:solidFill>
                <a:latin typeface="Bebas"/>
                <a:ea typeface="Bebas"/>
                <a:cs typeface="Bebas"/>
                <a:sym typeface="Bebas"/>
              </a:defRPr>
            </a:pPr>
            <a:endParaRPr/>
          </a:p>
        </p:txBody>
      </p:sp>
      <p:sp>
        <p:nvSpPr>
          <p:cNvPr id="2014" name="Freeform 207"/>
          <p:cNvSpPr/>
          <p:nvPr/>
        </p:nvSpPr>
        <p:spPr>
          <a:xfrm>
            <a:off x="1182875" y="1712700"/>
            <a:ext cx="295351" cy="258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11571"/>
                </a:moveTo>
                <a:cubicBezTo>
                  <a:pt x="17550" y="11571"/>
                  <a:pt x="17550" y="11571"/>
                  <a:pt x="17550" y="11571"/>
                </a:cubicBezTo>
                <a:cubicBezTo>
                  <a:pt x="17550" y="3086"/>
                  <a:pt x="17550" y="3086"/>
                  <a:pt x="17550" y="3086"/>
                </a:cubicBezTo>
                <a:cubicBezTo>
                  <a:pt x="17550" y="1350"/>
                  <a:pt x="16369" y="0"/>
                  <a:pt x="14850" y="0"/>
                </a:cubicBezTo>
                <a:cubicBezTo>
                  <a:pt x="6750" y="0"/>
                  <a:pt x="6750" y="0"/>
                  <a:pt x="6750" y="0"/>
                </a:cubicBezTo>
                <a:cubicBezTo>
                  <a:pt x="5231" y="0"/>
                  <a:pt x="4050" y="1350"/>
                  <a:pt x="4050" y="3086"/>
                </a:cubicBezTo>
                <a:cubicBezTo>
                  <a:pt x="4050" y="10029"/>
                  <a:pt x="4050" y="10029"/>
                  <a:pt x="4050" y="10029"/>
                </a:cubicBezTo>
                <a:cubicBezTo>
                  <a:pt x="4050" y="10607"/>
                  <a:pt x="4050" y="10800"/>
                  <a:pt x="4050" y="10800"/>
                </a:cubicBezTo>
                <a:cubicBezTo>
                  <a:pt x="4050" y="10800"/>
                  <a:pt x="4050" y="10800"/>
                  <a:pt x="4050" y="10800"/>
                </a:cubicBezTo>
                <a:cubicBezTo>
                  <a:pt x="4050" y="10800"/>
                  <a:pt x="4050" y="10993"/>
                  <a:pt x="4050" y="11571"/>
                </a:cubicBezTo>
                <a:cubicBezTo>
                  <a:pt x="2700" y="11571"/>
                  <a:pt x="2700" y="11571"/>
                  <a:pt x="2700" y="11571"/>
                </a:cubicBezTo>
                <a:cubicBezTo>
                  <a:pt x="1181" y="11571"/>
                  <a:pt x="0" y="12921"/>
                  <a:pt x="0" y="14657"/>
                </a:cubicBezTo>
                <a:cubicBezTo>
                  <a:pt x="0" y="16200"/>
                  <a:pt x="0" y="16200"/>
                  <a:pt x="0" y="16200"/>
                </a:cubicBezTo>
                <a:cubicBezTo>
                  <a:pt x="0" y="17936"/>
                  <a:pt x="1181" y="19286"/>
                  <a:pt x="2700" y="19286"/>
                </a:cubicBezTo>
                <a:cubicBezTo>
                  <a:pt x="4219" y="19286"/>
                  <a:pt x="4219" y="19286"/>
                  <a:pt x="4219" y="19286"/>
                </a:cubicBezTo>
                <a:cubicBezTo>
                  <a:pt x="4387" y="20636"/>
                  <a:pt x="5569" y="21600"/>
                  <a:pt x="6750" y="21600"/>
                </a:cubicBezTo>
                <a:cubicBezTo>
                  <a:pt x="14850" y="21600"/>
                  <a:pt x="14850" y="21600"/>
                  <a:pt x="14850" y="21600"/>
                </a:cubicBezTo>
                <a:cubicBezTo>
                  <a:pt x="16031" y="21600"/>
                  <a:pt x="17213" y="20636"/>
                  <a:pt x="17381" y="19286"/>
                </a:cubicBezTo>
                <a:cubicBezTo>
                  <a:pt x="18900" y="19286"/>
                  <a:pt x="18900" y="19286"/>
                  <a:pt x="18900" y="19286"/>
                </a:cubicBezTo>
                <a:cubicBezTo>
                  <a:pt x="20419" y="19286"/>
                  <a:pt x="21600" y="17936"/>
                  <a:pt x="21600" y="16200"/>
                </a:cubicBezTo>
                <a:cubicBezTo>
                  <a:pt x="21600" y="14657"/>
                  <a:pt x="21600" y="14657"/>
                  <a:pt x="21600" y="14657"/>
                </a:cubicBezTo>
                <a:cubicBezTo>
                  <a:pt x="21600" y="12921"/>
                  <a:pt x="20419" y="11571"/>
                  <a:pt x="18900" y="11571"/>
                </a:cubicBezTo>
                <a:close/>
                <a:moveTo>
                  <a:pt x="5400" y="3086"/>
                </a:moveTo>
                <a:cubicBezTo>
                  <a:pt x="5400" y="2314"/>
                  <a:pt x="6075" y="1543"/>
                  <a:pt x="6750" y="1543"/>
                </a:cubicBezTo>
                <a:cubicBezTo>
                  <a:pt x="14850" y="1543"/>
                  <a:pt x="14850" y="1543"/>
                  <a:pt x="14850" y="1543"/>
                </a:cubicBezTo>
                <a:cubicBezTo>
                  <a:pt x="15525" y="1543"/>
                  <a:pt x="16200" y="2314"/>
                  <a:pt x="16200" y="3086"/>
                </a:cubicBezTo>
                <a:cubicBezTo>
                  <a:pt x="16200" y="11571"/>
                  <a:pt x="16200" y="11571"/>
                  <a:pt x="16200" y="11571"/>
                </a:cubicBezTo>
                <a:cubicBezTo>
                  <a:pt x="5400" y="11571"/>
                  <a:pt x="5400" y="11571"/>
                  <a:pt x="5400" y="11571"/>
                </a:cubicBezTo>
                <a:lnTo>
                  <a:pt x="5400" y="3086"/>
                </a:lnTo>
                <a:close/>
                <a:moveTo>
                  <a:pt x="14850" y="20057"/>
                </a:moveTo>
                <a:cubicBezTo>
                  <a:pt x="6750" y="20057"/>
                  <a:pt x="6750" y="20057"/>
                  <a:pt x="6750" y="20057"/>
                </a:cubicBezTo>
                <a:cubicBezTo>
                  <a:pt x="6075" y="20057"/>
                  <a:pt x="5400" y="19286"/>
                  <a:pt x="5400" y="18514"/>
                </a:cubicBezTo>
                <a:cubicBezTo>
                  <a:pt x="5400" y="17743"/>
                  <a:pt x="6075" y="16971"/>
                  <a:pt x="6750" y="16971"/>
                </a:cubicBezTo>
                <a:cubicBezTo>
                  <a:pt x="14850" y="16971"/>
                  <a:pt x="14850" y="16971"/>
                  <a:pt x="14850" y="16971"/>
                </a:cubicBezTo>
                <a:cubicBezTo>
                  <a:pt x="15525" y="16971"/>
                  <a:pt x="16200" y="17743"/>
                  <a:pt x="16200" y="18514"/>
                </a:cubicBezTo>
                <a:cubicBezTo>
                  <a:pt x="16200" y="19286"/>
                  <a:pt x="15525" y="20057"/>
                  <a:pt x="14850" y="20057"/>
                </a:cubicBezTo>
                <a:close/>
                <a:moveTo>
                  <a:pt x="20250" y="16200"/>
                </a:moveTo>
                <a:cubicBezTo>
                  <a:pt x="20250" y="16971"/>
                  <a:pt x="19575" y="17743"/>
                  <a:pt x="18900" y="17743"/>
                </a:cubicBezTo>
                <a:cubicBezTo>
                  <a:pt x="17381" y="17743"/>
                  <a:pt x="17381" y="17743"/>
                  <a:pt x="17381" y="17743"/>
                </a:cubicBezTo>
                <a:cubicBezTo>
                  <a:pt x="17213" y="16393"/>
                  <a:pt x="16031" y="15429"/>
                  <a:pt x="14850" y="15429"/>
                </a:cubicBezTo>
                <a:cubicBezTo>
                  <a:pt x="6750" y="15429"/>
                  <a:pt x="6750" y="15429"/>
                  <a:pt x="6750" y="15429"/>
                </a:cubicBezTo>
                <a:cubicBezTo>
                  <a:pt x="5569" y="15429"/>
                  <a:pt x="4387" y="16393"/>
                  <a:pt x="4219" y="17743"/>
                </a:cubicBezTo>
                <a:cubicBezTo>
                  <a:pt x="2700" y="17743"/>
                  <a:pt x="2700" y="17743"/>
                  <a:pt x="2700" y="17743"/>
                </a:cubicBezTo>
                <a:cubicBezTo>
                  <a:pt x="2025" y="17743"/>
                  <a:pt x="1350" y="16971"/>
                  <a:pt x="1350" y="16200"/>
                </a:cubicBezTo>
                <a:cubicBezTo>
                  <a:pt x="1350" y="14657"/>
                  <a:pt x="1350" y="14657"/>
                  <a:pt x="1350" y="14657"/>
                </a:cubicBezTo>
                <a:cubicBezTo>
                  <a:pt x="1350" y="13886"/>
                  <a:pt x="2025" y="13114"/>
                  <a:pt x="2700" y="13114"/>
                </a:cubicBezTo>
                <a:cubicBezTo>
                  <a:pt x="18900" y="13114"/>
                  <a:pt x="18900" y="13114"/>
                  <a:pt x="18900" y="13114"/>
                </a:cubicBezTo>
                <a:cubicBezTo>
                  <a:pt x="19575" y="13114"/>
                  <a:pt x="20250" y="13886"/>
                  <a:pt x="20250" y="14657"/>
                </a:cubicBezTo>
                <a:lnTo>
                  <a:pt x="20250" y="16200"/>
                </a:lnTo>
                <a:close/>
              </a:path>
            </a:pathLst>
          </a:custGeom>
          <a:solidFill>
            <a:srgbClr val="F6F6F6"/>
          </a:solidFill>
          <a:ln w="12700">
            <a:miter lim="400000"/>
          </a:ln>
        </p:spPr>
        <p:txBody>
          <a:bodyPr lIns="34289" tIns="34289" rIns="34289" bIns="34289"/>
          <a:lstStyle/>
          <a:p>
            <a:pPr defTabSz="685800">
              <a:defRPr sz="1200">
                <a:solidFill>
                  <a:srgbClr val="404040"/>
                </a:solidFill>
                <a:latin typeface="Bebas"/>
                <a:ea typeface="Bebas"/>
                <a:cs typeface="Bebas"/>
                <a:sym typeface="Bebas"/>
              </a:defRPr>
            </a:pPr>
            <a:endParaRPr/>
          </a:p>
        </p:txBody>
      </p:sp>
      <p:sp>
        <p:nvSpPr>
          <p:cNvPr id="2015" name="淘宝网Chenying0907出品 1"/>
          <p:cNvSpPr txBox="1"/>
          <p:nvPr/>
        </p:nvSpPr>
        <p:spPr>
          <a:xfrm>
            <a:off x="1489608" y="1211350"/>
            <a:ext cx="1890259" cy="346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lvl="1" indent="0" defTabSz="685800">
              <a:defRPr>
                <a:solidFill>
                  <a:srgbClr val="535353"/>
                </a:solidFill>
              </a:defRPr>
            </a:pPr>
            <a:r>
              <a:rPr dirty="0"/>
              <a:t>4</a:t>
            </a:r>
            <a:r>
              <a:rPr lang="ru-RU" dirty="0"/>
              <a:t> рабочих режима</a:t>
            </a:r>
            <a:endParaRPr dirty="0"/>
          </a:p>
        </p:txBody>
      </p:sp>
      <p:pic>
        <p:nvPicPr>
          <p:cNvPr id="2016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030" y="1778547"/>
            <a:ext cx="1624197" cy="974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7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125" y="3315758"/>
            <a:ext cx="1627997" cy="976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8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959" y="3317395"/>
            <a:ext cx="1625268" cy="975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9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153" y="3315758"/>
            <a:ext cx="1759132" cy="980365"/>
          </a:xfrm>
          <a:prstGeom prst="rect">
            <a:avLst/>
          </a:prstGeom>
          <a:ln w="12700">
            <a:miter lim="400000"/>
          </a:ln>
        </p:spPr>
      </p:pic>
      <p:sp>
        <p:nvSpPr>
          <p:cNvPr id="2020" name="文本框 1"/>
          <p:cNvSpPr txBox="1"/>
          <p:nvPr/>
        </p:nvSpPr>
        <p:spPr>
          <a:xfrm>
            <a:off x="1524813" y="2848324"/>
            <a:ext cx="1596630" cy="253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 defTabSz="685800">
              <a:defRPr sz="1200">
                <a:solidFill>
                  <a:srgbClr val="535353"/>
                </a:solidFill>
              </a:defRPr>
            </a:lvl1pPr>
          </a:lstStyle>
          <a:p>
            <a:r>
              <a:rPr lang="ru-RU" dirty="0"/>
              <a:t>Автономный мотор</a:t>
            </a:r>
            <a:endParaRPr dirty="0"/>
          </a:p>
        </p:txBody>
      </p:sp>
      <p:sp>
        <p:nvSpPr>
          <p:cNvPr id="2021" name="文本框 2"/>
          <p:cNvSpPr txBox="1"/>
          <p:nvPr/>
        </p:nvSpPr>
        <p:spPr>
          <a:xfrm>
            <a:off x="1316740" y="99435"/>
            <a:ext cx="1412697" cy="51308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685800">
              <a:defRPr sz="2800">
                <a:solidFill>
                  <a:srgbClr val="4B8E95"/>
                </a:solidFill>
              </a:defRPr>
            </a:lvl1pPr>
          </a:lstStyle>
          <a:p>
            <a:r>
              <a:rPr dirty="0" err="1"/>
              <a:t>iRoot</a:t>
            </a:r>
            <a:r>
              <a:rPr dirty="0"/>
              <a:t> Pro</a:t>
            </a:r>
          </a:p>
        </p:txBody>
      </p:sp>
      <p:sp>
        <p:nvSpPr>
          <p:cNvPr id="2022" name="文本框 1"/>
          <p:cNvSpPr txBox="1"/>
          <p:nvPr/>
        </p:nvSpPr>
        <p:spPr>
          <a:xfrm>
            <a:off x="3279909" y="2755991"/>
            <a:ext cx="1596630" cy="43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/>
          <a:p>
            <a:pPr algn="ctr" defTabSz="685800">
              <a:defRPr sz="1200">
                <a:solidFill>
                  <a:srgbClr val="535353"/>
                </a:solidFill>
              </a:defRPr>
            </a:pPr>
            <a:r>
              <a:rPr lang="ru-RU" dirty="0"/>
              <a:t>Автономный </a:t>
            </a:r>
            <a:r>
              <a:rPr lang="ru-RU" dirty="0" err="1"/>
              <a:t>апекслокатор</a:t>
            </a:r>
            <a:endParaRPr dirty="0"/>
          </a:p>
        </p:txBody>
      </p:sp>
      <p:sp>
        <p:nvSpPr>
          <p:cNvPr id="2023" name="文本框 1"/>
          <p:cNvSpPr txBox="1"/>
          <p:nvPr/>
        </p:nvSpPr>
        <p:spPr>
          <a:xfrm>
            <a:off x="1524813" y="4389697"/>
            <a:ext cx="1596630" cy="253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 defTabSz="685800">
              <a:defRPr sz="1200">
                <a:solidFill>
                  <a:srgbClr val="535353"/>
                </a:solidFill>
              </a:defRPr>
            </a:lvl1pPr>
          </a:lstStyle>
          <a:p>
            <a:r>
              <a:rPr lang="ru-RU" dirty="0"/>
              <a:t>Мотор</a:t>
            </a:r>
            <a:r>
              <a:rPr dirty="0"/>
              <a:t> +</a:t>
            </a:r>
            <a:r>
              <a:rPr lang="ru-RU" dirty="0"/>
              <a:t> </a:t>
            </a:r>
            <a:r>
              <a:rPr lang="ru-RU" dirty="0" err="1"/>
              <a:t>апекслокатор</a:t>
            </a:r>
            <a:endParaRPr dirty="0"/>
          </a:p>
        </p:txBody>
      </p:sp>
      <p:sp>
        <p:nvSpPr>
          <p:cNvPr id="2024" name="文本框 1"/>
          <p:cNvSpPr txBox="1"/>
          <p:nvPr/>
        </p:nvSpPr>
        <p:spPr>
          <a:xfrm>
            <a:off x="3279909" y="4297364"/>
            <a:ext cx="1596630" cy="438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 defTabSz="685800">
              <a:defRPr sz="1200">
                <a:solidFill>
                  <a:srgbClr val="535353"/>
                </a:solidFill>
              </a:defRPr>
            </a:lvl1pPr>
          </a:lstStyle>
          <a:p>
            <a:r>
              <a:rPr lang="ru-RU" dirty="0"/>
              <a:t>Мотор, управляемый </a:t>
            </a:r>
            <a:r>
              <a:rPr lang="ru-RU" dirty="0" err="1"/>
              <a:t>апекслокатором</a:t>
            </a:r>
            <a:endParaRPr dirty="0"/>
          </a:p>
        </p:txBody>
      </p:sp>
      <p:sp>
        <p:nvSpPr>
          <p:cNvPr id="2025" name="文本框 1"/>
          <p:cNvSpPr txBox="1"/>
          <p:nvPr/>
        </p:nvSpPr>
        <p:spPr>
          <a:xfrm>
            <a:off x="5960404" y="2721407"/>
            <a:ext cx="1596630" cy="623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 defTabSz="685800">
              <a:defRPr sz="1200">
                <a:solidFill>
                  <a:srgbClr val="535353"/>
                </a:solidFill>
              </a:defRPr>
            </a:lvl1pPr>
          </a:lstStyle>
          <a:p>
            <a:r>
              <a:rPr lang="ru-RU" dirty="0"/>
              <a:t>Настраиваемое реципрокное движение</a:t>
            </a:r>
            <a:endParaRPr dirty="0"/>
          </a:p>
        </p:txBody>
      </p:sp>
      <p:sp>
        <p:nvSpPr>
          <p:cNvPr id="2026" name="文本框 1"/>
          <p:cNvSpPr txBox="1"/>
          <p:nvPr/>
        </p:nvSpPr>
        <p:spPr>
          <a:xfrm>
            <a:off x="5960405" y="4389697"/>
            <a:ext cx="1596630" cy="253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 defTabSz="685800">
              <a:defRPr sz="1200">
                <a:solidFill>
                  <a:srgbClr val="535353"/>
                </a:solidFill>
              </a:defRPr>
            </a:lvl1pPr>
          </a:lstStyle>
          <a:p>
            <a:r>
              <a:rPr lang="ru-RU" dirty="0" err="1"/>
              <a:t>Автокалибровка</a:t>
            </a:r>
            <a:endParaRPr dirty="0"/>
          </a:p>
        </p:txBody>
      </p:sp>
      <p:pic>
        <p:nvPicPr>
          <p:cNvPr id="2027" name="图片 2" descr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493" y="6593"/>
            <a:ext cx="2636404" cy="1977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8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6125" y="1778548"/>
            <a:ext cx="1624197" cy="974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9" name="图片 36" descr="图片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9153" y="1778547"/>
            <a:ext cx="1759132" cy="974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0" name="图片 4" descr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9736" y="197075"/>
            <a:ext cx="1697967" cy="1018781"/>
          </a:xfrm>
          <a:prstGeom prst="rect">
            <a:avLst/>
          </a:prstGeom>
          <a:ln w="12700">
            <a:miter lim="400000"/>
          </a:ln>
        </p:spPr>
      </p:pic>
      <p:sp>
        <p:nvSpPr>
          <p:cNvPr id="2031" name="Line"/>
          <p:cNvSpPr/>
          <p:nvPr/>
        </p:nvSpPr>
        <p:spPr>
          <a:xfrm flipH="1">
            <a:off x="5064303" y="692149"/>
            <a:ext cx="853898" cy="203202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fallOve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3" presetClass="entr" presetSubtype="16" fill="hold" grpId="2" nodeType="afterEffect">
                                  <p:stCondLst>
                                    <p:cond delay="1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3" grpId="1" animBg="1" advAuto="0"/>
      <p:bldP spid="2014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文本框 2"/>
          <p:cNvSpPr txBox="1"/>
          <p:nvPr/>
        </p:nvSpPr>
        <p:spPr>
          <a:xfrm>
            <a:off x="1316740" y="99435"/>
            <a:ext cx="1412697" cy="51308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685800">
              <a:defRPr sz="2800">
                <a:solidFill>
                  <a:srgbClr val="4B8E95"/>
                </a:solidFill>
              </a:defRPr>
            </a:lvl1pPr>
          </a:lstStyle>
          <a:p>
            <a:r>
              <a:rPr dirty="0" err="1"/>
              <a:t>iRoot</a:t>
            </a:r>
            <a:r>
              <a:rPr dirty="0"/>
              <a:t> Pro</a:t>
            </a:r>
          </a:p>
        </p:txBody>
      </p:sp>
      <p:sp>
        <p:nvSpPr>
          <p:cNvPr id="2034" name="Rectangle"/>
          <p:cNvSpPr/>
          <p:nvPr/>
        </p:nvSpPr>
        <p:spPr>
          <a:xfrm>
            <a:off x="798572" y="782636"/>
            <a:ext cx="952501" cy="269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120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20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51" y="1265371"/>
            <a:ext cx="2785902" cy="1043550"/>
          </a:xfrm>
          <a:prstGeom prst="rect">
            <a:avLst/>
          </a:prstGeom>
          <a:ln w="12700">
            <a:miter lim="400000"/>
          </a:ln>
        </p:spPr>
      </p:pic>
      <p:sp>
        <p:nvSpPr>
          <p:cNvPr id="2036" name="Optional Pre-Set Apical Line"/>
          <p:cNvSpPr txBox="1"/>
          <p:nvPr/>
        </p:nvSpPr>
        <p:spPr>
          <a:xfrm>
            <a:off x="544394" y="967924"/>
            <a:ext cx="2614816" cy="253914"/>
          </a:xfrm>
          <a:prstGeom prst="rect">
            <a:avLst/>
          </a:prstGeom>
          <a:solidFill>
            <a:srgbClr val="F29E65"/>
          </a:solidFill>
          <a:ln w="3175">
            <a:solidFill>
              <a:srgbClr val="AD5B24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685800">
              <a:defRPr sz="1200">
                <a:solidFill>
                  <a:srgbClr val="FFFFFF"/>
                </a:solidFill>
              </a:defRPr>
            </a:lvl1pPr>
          </a:lstStyle>
          <a:p>
            <a:r>
              <a:rPr lang="ru-RU" dirty="0"/>
              <a:t>Предустановленная апикальная линия</a:t>
            </a:r>
            <a:endParaRPr dirty="0"/>
          </a:p>
        </p:txBody>
      </p:sp>
      <p:pic>
        <p:nvPicPr>
          <p:cNvPr id="203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55" y="2464462"/>
            <a:ext cx="3378394" cy="1179934"/>
          </a:xfrm>
          <a:prstGeom prst="rect">
            <a:avLst/>
          </a:prstGeom>
          <a:ln w="12700">
            <a:miter lim="400000"/>
          </a:ln>
        </p:spPr>
      </p:pic>
      <p:sp>
        <p:nvSpPr>
          <p:cNvPr id="2038" name="❶"/>
          <p:cNvSpPr txBox="1"/>
          <p:nvPr/>
        </p:nvSpPr>
        <p:spPr>
          <a:xfrm>
            <a:off x="1749497" y="3478500"/>
            <a:ext cx="204610" cy="18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685800">
              <a:defRPr sz="700">
                <a:solidFill>
                  <a:srgbClr val="000000"/>
                </a:solidFill>
              </a:defRPr>
            </a:lvl1pPr>
          </a:lstStyle>
          <a:p>
            <a:r>
              <a:t>❶</a:t>
            </a:r>
          </a:p>
        </p:txBody>
      </p:sp>
      <p:sp>
        <p:nvSpPr>
          <p:cNvPr id="2039" name="❷"/>
          <p:cNvSpPr txBox="1"/>
          <p:nvPr/>
        </p:nvSpPr>
        <p:spPr>
          <a:xfrm>
            <a:off x="3436120" y="3478500"/>
            <a:ext cx="199352" cy="18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685800">
              <a:defRPr sz="700">
                <a:solidFill>
                  <a:srgbClr val="000000"/>
                </a:solidFill>
              </a:defRPr>
            </a:lvl1pPr>
          </a:lstStyle>
          <a:p>
            <a:r>
              <a:t>❷</a:t>
            </a:r>
          </a:p>
        </p:txBody>
      </p:sp>
      <p:pic>
        <p:nvPicPr>
          <p:cNvPr id="204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534" y="1188152"/>
            <a:ext cx="1603184" cy="2524470"/>
          </a:xfrm>
          <a:prstGeom prst="rect">
            <a:avLst/>
          </a:prstGeom>
          <a:ln w="12700">
            <a:miter lim="400000"/>
          </a:ln>
        </p:spPr>
      </p:pic>
      <p:sp>
        <p:nvSpPr>
          <p:cNvPr id="2041" name="❷"/>
          <p:cNvSpPr txBox="1"/>
          <p:nvPr/>
        </p:nvSpPr>
        <p:spPr>
          <a:xfrm>
            <a:off x="5090748" y="1949058"/>
            <a:ext cx="199352" cy="18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685800">
              <a:defRPr sz="700">
                <a:solidFill>
                  <a:srgbClr val="000000"/>
                </a:solidFill>
              </a:defRPr>
            </a:lvl1pPr>
          </a:lstStyle>
          <a:p>
            <a:r>
              <a:t>❷</a:t>
            </a:r>
          </a:p>
        </p:txBody>
      </p:sp>
      <p:sp>
        <p:nvSpPr>
          <p:cNvPr id="2042" name="❶"/>
          <p:cNvSpPr txBox="1"/>
          <p:nvPr/>
        </p:nvSpPr>
        <p:spPr>
          <a:xfrm>
            <a:off x="4891682" y="2822636"/>
            <a:ext cx="204609" cy="18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685800">
              <a:defRPr sz="700">
                <a:solidFill>
                  <a:srgbClr val="000000"/>
                </a:solidFill>
              </a:defRPr>
            </a:lvl1pPr>
          </a:lstStyle>
          <a:p>
            <a:r>
              <a:t>❶</a:t>
            </a:r>
          </a:p>
        </p:txBody>
      </p:sp>
      <p:sp>
        <p:nvSpPr>
          <p:cNvPr id="2043" name="❷"/>
          <p:cNvSpPr txBox="1"/>
          <p:nvPr/>
        </p:nvSpPr>
        <p:spPr>
          <a:xfrm>
            <a:off x="5156063" y="3478500"/>
            <a:ext cx="199351" cy="18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685800">
              <a:defRPr sz="700">
                <a:solidFill>
                  <a:srgbClr val="000000"/>
                </a:solidFill>
              </a:defRPr>
            </a:lvl1pPr>
          </a:lstStyle>
          <a:p>
            <a:r>
              <a:t>❷</a:t>
            </a:r>
          </a:p>
        </p:txBody>
      </p:sp>
      <p:sp>
        <p:nvSpPr>
          <p:cNvPr id="2044" name="❶"/>
          <p:cNvSpPr txBox="1"/>
          <p:nvPr/>
        </p:nvSpPr>
        <p:spPr>
          <a:xfrm>
            <a:off x="4279360" y="2145001"/>
            <a:ext cx="315597" cy="18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defTabSz="685800">
              <a:defRPr sz="700">
                <a:solidFill>
                  <a:srgbClr val="000000"/>
                </a:solidFill>
              </a:defRPr>
            </a:lvl1pPr>
          </a:lstStyle>
          <a:p>
            <a:r>
              <a:t>❶</a:t>
            </a:r>
          </a:p>
        </p:txBody>
      </p:sp>
      <p:sp>
        <p:nvSpPr>
          <p:cNvPr id="2045" name="❷"/>
          <p:cNvSpPr txBox="1"/>
          <p:nvPr/>
        </p:nvSpPr>
        <p:spPr>
          <a:xfrm>
            <a:off x="4400821" y="2146334"/>
            <a:ext cx="199351" cy="18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685800">
              <a:defRPr sz="700">
                <a:solidFill>
                  <a:srgbClr val="000000"/>
                </a:solidFill>
              </a:defRPr>
            </a:lvl1pPr>
          </a:lstStyle>
          <a:p>
            <a:r>
              <a:t>❷</a:t>
            </a:r>
          </a:p>
        </p:txBody>
      </p:sp>
      <p:pic>
        <p:nvPicPr>
          <p:cNvPr id="204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4326" y="1091051"/>
            <a:ext cx="3316774" cy="2871154"/>
          </a:xfrm>
          <a:prstGeom prst="rect">
            <a:avLst/>
          </a:prstGeom>
          <a:ln w="12700">
            <a:miter lim="400000"/>
          </a:ln>
        </p:spPr>
      </p:pic>
      <p:sp>
        <p:nvSpPr>
          <p:cNvPr id="2047" name="TextBox 5"/>
          <p:cNvSpPr txBox="1"/>
          <p:nvPr/>
        </p:nvSpPr>
        <p:spPr>
          <a:xfrm>
            <a:off x="-13151" y="99435"/>
            <a:ext cx="9170301" cy="51308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2800">
                <a:solidFill>
                  <a:srgbClr val="535353"/>
                </a:solidFill>
              </a:defRPr>
            </a:lvl1pPr>
          </a:lstStyle>
          <a:p>
            <a:r>
              <a:rPr lang="ru-RU" dirty="0"/>
              <a:t>       Функции </a:t>
            </a:r>
            <a:r>
              <a:rPr lang="ru-RU" dirty="0" err="1"/>
              <a:t>апекслокатора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fallOve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文本框 2"/>
          <p:cNvSpPr txBox="1"/>
          <p:nvPr/>
        </p:nvSpPr>
        <p:spPr>
          <a:xfrm>
            <a:off x="1316740" y="99435"/>
            <a:ext cx="1412697" cy="51308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>
            <a:lvl1pPr defTabSz="685800">
              <a:defRPr sz="2800">
                <a:solidFill>
                  <a:srgbClr val="4B8E95"/>
                </a:solidFill>
              </a:defRPr>
            </a:lvl1pPr>
          </a:lstStyle>
          <a:p>
            <a:r>
              <a:t>iRoot Pro</a:t>
            </a:r>
          </a:p>
        </p:txBody>
      </p:sp>
      <p:sp>
        <p:nvSpPr>
          <p:cNvPr id="2050" name="Rectangle"/>
          <p:cNvSpPr/>
          <p:nvPr/>
        </p:nvSpPr>
        <p:spPr>
          <a:xfrm>
            <a:off x="798572" y="782636"/>
            <a:ext cx="952501" cy="269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defTabSz="685800">
              <a:defRPr sz="1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051" name="TextBox 5"/>
          <p:cNvSpPr txBox="1"/>
          <p:nvPr/>
        </p:nvSpPr>
        <p:spPr>
          <a:xfrm>
            <a:off x="-2978" y="99435"/>
            <a:ext cx="9149956" cy="51308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2800">
                <a:solidFill>
                  <a:srgbClr val="535353"/>
                </a:solidFill>
              </a:defRPr>
            </a:lvl1pPr>
          </a:lstStyle>
          <a:p>
            <a:r>
              <a:rPr lang="ru-RU" dirty="0"/>
              <a:t>Функции мотора</a:t>
            </a:r>
            <a:endParaRPr dirty="0"/>
          </a:p>
        </p:txBody>
      </p:sp>
      <p:pic>
        <p:nvPicPr>
          <p:cNvPr id="20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92" y="1261726"/>
            <a:ext cx="3232939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92" y="2408749"/>
            <a:ext cx="3232939" cy="912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210" y="3642583"/>
            <a:ext cx="2085072" cy="897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348" y="3374170"/>
            <a:ext cx="1266826" cy="209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9048" y="2273089"/>
            <a:ext cx="733426" cy="161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4748" y="1045708"/>
            <a:ext cx="962026" cy="161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8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2939" y="2040514"/>
            <a:ext cx="733426" cy="546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9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6226" y="1686469"/>
            <a:ext cx="1466851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0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9778" y="2989023"/>
            <a:ext cx="3408851" cy="578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1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8626" y="2750739"/>
            <a:ext cx="1162051" cy="228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00">
        <p15:prstTrans prst="fallOver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272833"/>
      </a:dk1>
      <a:lt1>
        <a:srgbClr val="FFFFFF"/>
      </a:lt1>
      <a:dk2>
        <a:srgbClr val="A7A7A7"/>
      </a:dk2>
      <a:lt2>
        <a:srgbClr val="535353"/>
      </a:lt2>
      <a:accent1>
        <a:srgbClr val="25B3FF"/>
      </a:accent1>
      <a:accent2>
        <a:srgbClr val="2A69B8"/>
      </a:accent2>
      <a:accent3>
        <a:srgbClr val="FF6F00"/>
      </a:accent3>
      <a:accent4>
        <a:srgbClr val="FFC300"/>
      </a:accent4>
      <a:accent5>
        <a:srgbClr val="B6A098"/>
      </a:accent5>
      <a:accent6>
        <a:srgbClr val="B2C5B6"/>
      </a:accent6>
      <a:hlink>
        <a:srgbClr val="0000FF"/>
      </a:hlink>
      <a:folHlink>
        <a:srgbClr val="FF00FF"/>
      </a:folHlink>
    </a:clrScheme>
    <a:fontScheme name="Office 主题​​">
      <a:majorFont>
        <a:latin typeface="Helvetica"/>
        <a:ea typeface="Helvetica"/>
        <a:cs typeface="Helvetica"/>
      </a:majorFont>
      <a:minorFont>
        <a:latin typeface="等线"/>
        <a:ea typeface="等线"/>
        <a:cs typeface="等线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72833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72833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5B3FF"/>
      </a:accent1>
      <a:accent2>
        <a:srgbClr val="2A69B8"/>
      </a:accent2>
      <a:accent3>
        <a:srgbClr val="FF6F00"/>
      </a:accent3>
      <a:accent4>
        <a:srgbClr val="FFC300"/>
      </a:accent4>
      <a:accent5>
        <a:srgbClr val="B6A098"/>
      </a:accent5>
      <a:accent6>
        <a:srgbClr val="B2C5B6"/>
      </a:accent6>
      <a:hlink>
        <a:srgbClr val="0000FF"/>
      </a:hlink>
      <a:folHlink>
        <a:srgbClr val="FF00FF"/>
      </a:folHlink>
    </a:clrScheme>
    <a:fontScheme name="Office 主题​​">
      <a:majorFont>
        <a:latin typeface="Helvetica"/>
        <a:ea typeface="Helvetica"/>
        <a:cs typeface="Helvetica"/>
      </a:majorFont>
      <a:minorFont>
        <a:latin typeface="等线"/>
        <a:ea typeface="等线"/>
        <a:cs typeface="等线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72833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72833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173</Words>
  <Application>Microsoft Office PowerPoint</Application>
  <PresentationFormat>Экран (16:9)</PresentationFormat>
  <Paragraphs>57</Paragraphs>
  <Slides>13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等线</vt:lpstr>
      <vt:lpstr>等线 Light</vt:lpstr>
      <vt:lpstr>微软雅黑</vt:lpstr>
      <vt:lpstr>Arial</vt:lpstr>
      <vt:lpstr>Bebas</vt:lpstr>
      <vt:lpstr>Calibri</vt:lpstr>
      <vt:lpstr>Helvetica Light</vt:lpstr>
      <vt:lpstr>Helvetica Neue</vt:lpstr>
      <vt:lpstr>Noto Sans S Chinese Light</vt:lpstr>
      <vt:lpstr>Source Sans Pro Light</vt:lpstr>
      <vt:lpstr>Times New Roman</vt:lpstr>
      <vt:lpstr>Office 主题​​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VED ND 3</dc:creator>
  <cp:lastModifiedBy>ND46</cp:lastModifiedBy>
  <cp:revision>13</cp:revision>
  <dcterms:modified xsi:type="dcterms:W3CDTF">2023-09-18T07:01:22Z</dcterms:modified>
</cp:coreProperties>
</file>